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28"/>
  </p:notesMasterIdLst>
  <p:sldIdLst>
    <p:sldId id="256" r:id="rId2"/>
    <p:sldId id="257" r:id="rId3"/>
    <p:sldId id="258" r:id="rId4"/>
    <p:sldId id="273" r:id="rId5"/>
    <p:sldId id="259" r:id="rId6"/>
    <p:sldId id="260" r:id="rId7"/>
    <p:sldId id="274" r:id="rId8"/>
    <p:sldId id="261" r:id="rId9"/>
    <p:sldId id="275" r:id="rId10"/>
    <p:sldId id="262" r:id="rId11"/>
    <p:sldId id="280" r:id="rId12"/>
    <p:sldId id="263" r:id="rId13"/>
    <p:sldId id="281" r:id="rId14"/>
    <p:sldId id="276" r:id="rId15"/>
    <p:sldId id="264" r:id="rId16"/>
    <p:sldId id="277" r:id="rId17"/>
    <p:sldId id="265" r:id="rId18"/>
    <p:sldId id="278" r:id="rId19"/>
    <p:sldId id="266" r:id="rId20"/>
    <p:sldId id="267" r:id="rId21"/>
    <p:sldId id="268" r:id="rId22"/>
    <p:sldId id="269" r:id="rId23"/>
    <p:sldId id="270" r:id="rId24"/>
    <p:sldId id="271" r:id="rId25"/>
    <p:sldId id="272" r:id="rId26"/>
    <p:sldId id="282"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lcay Işık" initials="OI" lastIdx="1" clrIdx="0">
    <p:extLst>
      <p:ext uri="{19B8F6BF-5375-455C-9EA6-DF929625EA0E}">
        <p15:presenceInfo xmlns:p15="http://schemas.microsoft.com/office/powerpoint/2012/main" userId="ae8a76bc86a55ac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D1A59B-4498-44F4-9CD3-55AB6E54553D}" type="datetimeFigureOut">
              <a:rPr lang="tr-TR" smtClean="0"/>
              <a:t>17.05.2020</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31404-0673-408A-8F52-5D58756A2A7B}" type="slidenum">
              <a:rPr lang="tr-TR" smtClean="0"/>
              <a:t>‹#›</a:t>
            </a:fld>
            <a:endParaRPr lang="tr-TR"/>
          </a:p>
        </p:txBody>
      </p:sp>
    </p:spTree>
    <p:extLst>
      <p:ext uri="{BB962C8B-B14F-4D97-AF65-F5344CB8AC3E}">
        <p14:creationId xmlns:p14="http://schemas.microsoft.com/office/powerpoint/2010/main" val="37056959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F631404-0673-408A-8F52-5D58756A2A7B}" type="slidenum">
              <a:rPr lang="tr-TR" smtClean="0"/>
              <a:t>11</a:t>
            </a:fld>
            <a:endParaRPr lang="tr-TR"/>
          </a:p>
        </p:txBody>
      </p:sp>
    </p:spTree>
    <p:extLst>
      <p:ext uri="{BB962C8B-B14F-4D97-AF65-F5344CB8AC3E}">
        <p14:creationId xmlns:p14="http://schemas.microsoft.com/office/powerpoint/2010/main" val="2426604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F631404-0673-408A-8F52-5D58756A2A7B}" type="slidenum">
              <a:rPr lang="tr-TR" smtClean="0"/>
              <a:t>12</a:t>
            </a:fld>
            <a:endParaRPr lang="tr-TR"/>
          </a:p>
        </p:txBody>
      </p:sp>
    </p:spTree>
    <p:extLst>
      <p:ext uri="{BB962C8B-B14F-4D97-AF65-F5344CB8AC3E}">
        <p14:creationId xmlns:p14="http://schemas.microsoft.com/office/powerpoint/2010/main" val="1541332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F631404-0673-408A-8F52-5D58756A2A7B}" type="slidenum">
              <a:rPr lang="tr-TR" smtClean="0"/>
              <a:t>15</a:t>
            </a:fld>
            <a:endParaRPr lang="tr-TR"/>
          </a:p>
        </p:txBody>
      </p:sp>
    </p:spTree>
    <p:extLst>
      <p:ext uri="{BB962C8B-B14F-4D97-AF65-F5344CB8AC3E}">
        <p14:creationId xmlns:p14="http://schemas.microsoft.com/office/powerpoint/2010/main" val="3890221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F631404-0673-408A-8F52-5D58756A2A7B}" type="slidenum">
              <a:rPr lang="tr-TR" smtClean="0"/>
              <a:t>19</a:t>
            </a:fld>
            <a:endParaRPr lang="tr-TR"/>
          </a:p>
        </p:txBody>
      </p:sp>
    </p:spTree>
    <p:extLst>
      <p:ext uri="{BB962C8B-B14F-4D97-AF65-F5344CB8AC3E}">
        <p14:creationId xmlns:p14="http://schemas.microsoft.com/office/powerpoint/2010/main" val="1596829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5/17/2020</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0476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5/17/2020</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444380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5/17/2020</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618857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5/17/2020</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326883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5/17/2020</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47031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5/17/2020</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90246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5/17/2020</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20229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5/17/2020</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14900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5/17/2020</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627578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5/17/2020</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39332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5/17/2020</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0625752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5/17/2020</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168327907"/>
      </p:ext>
    </p:extLst>
  </p:cSld>
  <p:clrMap bg1="lt1" tx1="dk1" bg2="lt2" tx2="dk2" accent1="accent1" accent2="accent2" accent3="accent3" accent4="accent4" accent5="accent5" accent6="accent6" hlink="hlink" folHlink="folHlink"/>
  <p:sldLayoutIdLst>
    <p:sldLayoutId id="2147483707" r:id="rId1"/>
    <p:sldLayoutId id="2147483706" r:id="rId2"/>
    <p:sldLayoutId id="2147483705" r:id="rId3"/>
    <p:sldLayoutId id="2147483704" r:id="rId4"/>
    <p:sldLayoutId id="2147483703" r:id="rId5"/>
    <p:sldLayoutId id="2147483702" r:id="rId6"/>
    <p:sldLayoutId id="2147483701" r:id="rId7"/>
    <p:sldLayoutId id="2147483700" r:id="rId8"/>
    <p:sldLayoutId id="2147483699" r:id="rId9"/>
    <p:sldLayoutId id="2147483698" r:id="rId10"/>
    <p:sldLayoutId id="21474836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B352FC-1F44-4AB9-A2BD-FBF231C6B1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0F71752-8703-4D69-86A5-EBD8C0AAC92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b="442"/>
          <a:stretch/>
        </p:blipFill>
        <p:spPr>
          <a:xfrm>
            <a:off x="-2" y="-1"/>
            <a:ext cx="12192001" cy="6858000"/>
          </a:xfrm>
          <a:prstGeom prst="rect">
            <a:avLst/>
          </a:prstGeom>
        </p:spPr>
      </p:pic>
      <p:sp>
        <p:nvSpPr>
          <p:cNvPr id="11" name="Rectangle 10">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4716089"/>
            <a:ext cx="6288261" cy="1573149"/>
          </a:xfrm>
          <a:prstGeom prst="rect">
            <a:avLst/>
          </a:prstGeom>
          <a:solidFill>
            <a:schemeClr val="tx1">
              <a:alpha val="30000"/>
            </a:schemeClr>
          </a:solidFill>
          <a:ln w="12700">
            <a:noFill/>
          </a:ln>
          <a:effectLst>
            <a:outerShdw blurRad="50800" dist="508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5FF67471-0D9C-418F-A2A2-497C38880636}"/>
              </a:ext>
            </a:extLst>
          </p:cNvPr>
          <p:cNvSpPr>
            <a:spLocks noGrp="1"/>
          </p:cNvSpPr>
          <p:nvPr>
            <p:ph type="ctrTitle"/>
          </p:nvPr>
        </p:nvSpPr>
        <p:spPr>
          <a:xfrm>
            <a:off x="856210" y="4909985"/>
            <a:ext cx="3212386" cy="1185353"/>
          </a:xfrm>
        </p:spPr>
        <p:txBody>
          <a:bodyPr anchor="ctr">
            <a:normAutofit/>
          </a:bodyPr>
          <a:lstStyle/>
          <a:p>
            <a:r>
              <a:rPr lang="tr-TR" sz="2600" dirty="0">
                <a:solidFill>
                  <a:schemeClr val="bg1"/>
                </a:solidFill>
              </a:rPr>
              <a:t>Olcay IŞIK</a:t>
            </a:r>
            <a:br>
              <a:rPr lang="tr-TR" sz="2600" dirty="0">
                <a:solidFill>
                  <a:schemeClr val="bg1"/>
                </a:solidFill>
              </a:rPr>
            </a:br>
            <a:r>
              <a:rPr lang="tr-TR" sz="2600" dirty="0">
                <a:solidFill>
                  <a:schemeClr val="bg1"/>
                </a:solidFill>
              </a:rPr>
              <a:t>B1705.090032</a:t>
            </a:r>
          </a:p>
        </p:txBody>
      </p:sp>
      <p:sp>
        <p:nvSpPr>
          <p:cNvPr id="3" name="Alt Başlık 2">
            <a:extLst>
              <a:ext uri="{FF2B5EF4-FFF2-40B4-BE49-F238E27FC236}">
                <a16:creationId xmlns:a16="http://schemas.microsoft.com/office/drawing/2014/main" id="{B2611CB0-5F72-4963-85F4-01260FA58DDA}"/>
              </a:ext>
            </a:extLst>
          </p:cNvPr>
          <p:cNvSpPr>
            <a:spLocks noGrp="1"/>
          </p:cNvSpPr>
          <p:nvPr>
            <p:ph type="subTitle" idx="1"/>
          </p:nvPr>
        </p:nvSpPr>
        <p:spPr>
          <a:xfrm>
            <a:off x="4410734" y="4909984"/>
            <a:ext cx="2228641" cy="1185353"/>
          </a:xfrm>
        </p:spPr>
        <p:txBody>
          <a:bodyPr anchor="ctr">
            <a:normAutofit/>
          </a:bodyPr>
          <a:lstStyle/>
          <a:p>
            <a:r>
              <a:rPr lang="tr-TR" sz="1700" dirty="0">
                <a:solidFill>
                  <a:schemeClr val="bg1"/>
                </a:solidFill>
              </a:rPr>
              <a:t>Internet Programming Report</a:t>
            </a:r>
          </a:p>
        </p:txBody>
      </p:sp>
      <p:sp>
        <p:nvSpPr>
          <p:cNvPr id="13" name="Rectangle 12">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5175711"/>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28936" y="5498088"/>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2688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4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2AA4E01-B4C0-443F-927B-00181AB90380}"/>
              </a:ext>
            </a:extLst>
          </p:cNvPr>
          <p:cNvSpPr>
            <a:spLocks noGrp="1"/>
          </p:cNvSpPr>
          <p:nvPr>
            <p:ph type="title"/>
          </p:nvPr>
        </p:nvSpPr>
        <p:spPr>
          <a:xfrm>
            <a:off x="1011936" y="0"/>
            <a:ext cx="10168128" cy="1179576"/>
          </a:xfrm>
        </p:spPr>
        <p:txBody>
          <a:bodyPr>
            <a:normAutofit fontScale="90000"/>
          </a:bodyPr>
          <a:lstStyle/>
          <a:p>
            <a:r>
              <a:rPr lang="tr-TR" dirty="0"/>
              <a:t>Library Main </a:t>
            </a:r>
            <a:r>
              <a:rPr lang="tr-TR" dirty="0" err="1"/>
              <a:t>Page</a:t>
            </a:r>
            <a:r>
              <a:rPr lang="tr-TR" dirty="0"/>
              <a:t>(</a:t>
            </a:r>
            <a:r>
              <a:rPr lang="tr-TR" dirty="0" err="1"/>
              <a:t>There</a:t>
            </a:r>
            <a:r>
              <a:rPr lang="tr-TR" dirty="0"/>
              <a:t> is a </a:t>
            </a:r>
            <a:r>
              <a:rPr lang="tr-TR" dirty="0" err="1"/>
              <a:t>slider</a:t>
            </a:r>
            <a:r>
              <a:rPr lang="tr-TR" dirty="0"/>
              <a:t> </a:t>
            </a:r>
            <a:r>
              <a:rPr lang="tr-TR" dirty="0" err="1"/>
              <a:t>under</a:t>
            </a:r>
            <a:r>
              <a:rPr lang="tr-TR" dirty="0"/>
              <a:t> </a:t>
            </a:r>
            <a:r>
              <a:rPr lang="tr-TR" dirty="0" err="1"/>
              <a:t>navigation</a:t>
            </a:r>
            <a:r>
              <a:rPr lang="tr-TR" dirty="0"/>
              <a:t> bar)</a:t>
            </a:r>
          </a:p>
        </p:txBody>
      </p:sp>
      <p:pic>
        <p:nvPicPr>
          <p:cNvPr id="7" name="Resim 6" descr="ekran görüntüsü, oturma, bilgisayar, kitap içeren bir resim&#10;&#10;Açıklama otomatik olarak oluşturuldu">
            <a:extLst>
              <a:ext uri="{FF2B5EF4-FFF2-40B4-BE49-F238E27FC236}">
                <a16:creationId xmlns:a16="http://schemas.microsoft.com/office/drawing/2014/main" id="{BF81D489-0642-4846-98B9-E8522CE5E4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9438" y="1179576"/>
            <a:ext cx="5742562" cy="5678424"/>
          </a:xfrm>
          <a:prstGeom prst="rect">
            <a:avLst/>
          </a:prstGeom>
        </p:spPr>
      </p:pic>
      <p:pic>
        <p:nvPicPr>
          <p:cNvPr id="8" name="İçerik Yer Tutucusu 7" descr="ekran görüntüsü, oturma, bilgisayar, ekran içeren bir resim&#10;&#10;Açıklama otomatik olarak oluşturuldu">
            <a:extLst>
              <a:ext uri="{FF2B5EF4-FFF2-40B4-BE49-F238E27FC236}">
                <a16:creationId xmlns:a16="http://schemas.microsoft.com/office/drawing/2014/main" id="{991C8F29-A80A-4380-98A7-CD49EF327B6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179576"/>
            <a:ext cx="6449438" cy="5678424"/>
          </a:xfrm>
        </p:spPr>
      </p:pic>
    </p:spTree>
    <p:extLst>
      <p:ext uri="{BB962C8B-B14F-4D97-AF65-F5344CB8AC3E}">
        <p14:creationId xmlns:p14="http://schemas.microsoft.com/office/powerpoint/2010/main" val="1323413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693B08FD-5ECC-4728-AA84-CD6AC875B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1">
            <a:extLst>
              <a:ext uri="{FF2B5EF4-FFF2-40B4-BE49-F238E27FC236}">
                <a16:creationId xmlns:a16="http://schemas.microsoft.com/office/drawing/2014/main" id="{2549107E-EC98-4933-8F8F-A1713C393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6557"/>
          </a:xfrm>
          <a:custGeom>
            <a:avLst/>
            <a:gdLst>
              <a:gd name="connsiteX0" fmla="*/ 0 w 12188952"/>
              <a:gd name="connsiteY0" fmla="*/ 0 h 6216557"/>
              <a:gd name="connsiteX1" fmla="*/ 12188952 w 12188952"/>
              <a:gd name="connsiteY1" fmla="*/ 0 h 6216557"/>
              <a:gd name="connsiteX2" fmla="*/ 12188952 w 12188952"/>
              <a:gd name="connsiteY2" fmla="*/ 5609705 h 6216557"/>
              <a:gd name="connsiteX3" fmla="*/ 12049115 w 12188952"/>
              <a:gd name="connsiteY3" fmla="*/ 5640762 h 6216557"/>
              <a:gd name="connsiteX4" fmla="*/ 6096001 w 12188952"/>
              <a:gd name="connsiteY4" fmla="*/ 6216557 h 6216557"/>
              <a:gd name="connsiteX5" fmla="*/ 142887 w 12188952"/>
              <a:gd name="connsiteY5" fmla="*/ 5640762 h 6216557"/>
              <a:gd name="connsiteX6" fmla="*/ 0 w 12188952"/>
              <a:gd name="connsiteY6" fmla="*/ 5609028 h 621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6216557">
                <a:moveTo>
                  <a:pt x="0" y="0"/>
                </a:moveTo>
                <a:lnTo>
                  <a:pt x="12188952" y="0"/>
                </a:lnTo>
                <a:lnTo>
                  <a:pt x="12188952" y="5609705"/>
                </a:lnTo>
                <a:lnTo>
                  <a:pt x="12049115" y="5640762"/>
                </a:lnTo>
                <a:cubicBezTo>
                  <a:pt x="10313281" y="6006147"/>
                  <a:pt x="8275571" y="6216557"/>
                  <a:pt x="6096001" y="6216557"/>
                </a:cubicBezTo>
                <a:cubicBezTo>
                  <a:pt x="3916432" y="6216557"/>
                  <a:pt x="1878721" y="6006147"/>
                  <a:pt x="142887" y="5640762"/>
                </a:cubicBezTo>
                <a:lnTo>
                  <a:pt x="0" y="5609028"/>
                </a:lnTo>
                <a:close/>
              </a:path>
            </a:pathLst>
          </a:custGeom>
          <a:ln w="9525">
            <a:noFill/>
          </a:ln>
          <a:effectLst>
            <a:outerShdw blurRad="50800" dist="38100" dir="5400000" algn="t"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İçerik Yer Tutucusu 4" descr="ekran, tablo, dizüstü, vitrin içeren bir resim&#10;&#10;Açıklama otomatik olarak oluşturuldu">
            <a:extLst>
              <a:ext uri="{FF2B5EF4-FFF2-40B4-BE49-F238E27FC236}">
                <a16:creationId xmlns:a16="http://schemas.microsoft.com/office/drawing/2014/main" id="{F635336E-187B-4B18-8E64-59293813C2D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1" b="592"/>
          <a:stretch/>
        </p:blipFill>
        <p:spPr>
          <a:xfrm>
            <a:off x="20" y="1"/>
            <a:ext cx="12191980" cy="6857999"/>
          </a:xfrm>
          <a:custGeom>
            <a:avLst/>
            <a:gdLst/>
            <a:ahLst/>
            <a:cxnLst/>
            <a:rect l="l" t="t" r="r" b="b"/>
            <a:pathLst>
              <a:path w="12188952" h="6216557">
                <a:moveTo>
                  <a:pt x="0" y="0"/>
                </a:moveTo>
                <a:lnTo>
                  <a:pt x="12188952" y="0"/>
                </a:lnTo>
                <a:lnTo>
                  <a:pt x="12188952" y="5609705"/>
                </a:lnTo>
                <a:lnTo>
                  <a:pt x="12049115" y="5640762"/>
                </a:lnTo>
                <a:cubicBezTo>
                  <a:pt x="10313281" y="6006147"/>
                  <a:pt x="8275571" y="6216557"/>
                  <a:pt x="6096001" y="6216557"/>
                </a:cubicBezTo>
                <a:cubicBezTo>
                  <a:pt x="3916432" y="6216557"/>
                  <a:pt x="1878721" y="6006147"/>
                  <a:pt x="142887" y="5640762"/>
                </a:cubicBezTo>
                <a:lnTo>
                  <a:pt x="0" y="5609028"/>
                </a:lnTo>
                <a:close/>
              </a:path>
            </a:pathLst>
          </a:custGeom>
        </p:spPr>
      </p:pic>
    </p:spTree>
    <p:extLst>
      <p:ext uri="{BB962C8B-B14F-4D97-AF65-F5344CB8AC3E}">
        <p14:creationId xmlns:p14="http://schemas.microsoft.com/office/powerpoint/2010/main" val="3405428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BBCCCC3-5528-40A7-B897-B476C30F1C60}"/>
              </a:ext>
            </a:extLst>
          </p:cNvPr>
          <p:cNvSpPr>
            <a:spLocks noGrp="1"/>
          </p:cNvSpPr>
          <p:nvPr>
            <p:ph type="title"/>
          </p:nvPr>
        </p:nvSpPr>
        <p:spPr>
          <a:xfrm>
            <a:off x="921015" y="0"/>
            <a:ext cx="10168128" cy="1824909"/>
          </a:xfrm>
        </p:spPr>
        <p:txBody>
          <a:bodyPr>
            <a:normAutofit/>
          </a:bodyPr>
          <a:lstStyle/>
          <a:p>
            <a:r>
              <a:rPr lang="tr-TR" sz="2800" dirty="0" err="1"/>
              <a:t>Left</a:t>
            </a:r>
            <a:r>
              <a:rPr lang="tr-TR" sz="2800" dirty="0"/>
              <a:t> Side </a:t>
            </a:r>
            <a:r>
              <a:rPr lang="tr-TR" sz="2800" dirty="0" err="1"/>
              <a:t>you</a:t>
            </a:r>
            <a:r>
              <a:rPr lang="tr-TR" sz="2800" dirty="0"/>
              <a:t> can </a:t>
            </a:r>
            <a:r>
              <a:rPr lang="tr-TR" sz="2800" dirty="0" err="1"/>
              <a:t>see</a:t>
            </a:r>
            <a:r>
              <a:rPr lang="tr-TR" sz="2800" dirty="0"/>
              <a:t> </a:t>
            </a:r>
            <a:r>
              <a:rPr lang="tr-TR" sz="2800" dirty="0" err="1"/>
              <a:t>all</a:t>
            </a:r>
            <a:r>
              <a:rPr lang="tr-TR" sz="2800" dirty="0"/>
              <a:t> </a:t>
            </a:r>
            <a:r>
              <a:rPr lang="tr-TR" sz="2800" dirty="0" err="1"/>
              <a:t>the</a:t>
            </a:r>
            <a:r>
              <a:rPr lang="tr-TR" sz="2800" dirty="0"/>
              <a:t> </a:t>
            </a:r>
            <a:r>
              <a:rPr lang="tr-TR" sz="2800" dirty="0" err="1"/>
              <a:t>books</a:t>
            </a:r>
            <a:r>
              <a:rPr lang="tr-TR" sz="2800" dirty="0"/>
              <a:t> </a:t>
            </a:r>
            <a:r>
              <a:rPr lang="tr-TR" sz="2800" dirty="0" err="1"/>
              <a:t>that</a:t>
            </a:r>
            <a:r>
              <a:rPr lang="tr-TR" sz="2800" dirty="0"/>
              <a:t> </a:t>
            </a:r>
            <a:r>
              <a:rPr lang="tr-TR" sz="2800" dirty="0" err="1"/>
              <a:t>inculed</a:t>
            </a:r>
            <a:r>
              <a:rPr lang="tr-TR" sz="2800" dirty="0"/>
              <a:t> in </a:t>
            </a:r>
            <a:r>
              <a:rPr lang="tr-TR" sz="2800" dirty="0" err="1"/>
              <a:t>library</a:t>
            </a:r>
            <a:r>
              <a:rPr lang="tr-TR" sz="2800" dirty="0"/>
              <a:t>.</a:t>
            </a:r>
            <a:br>
              <a:rPr lang="tr-TR" sz="2800" dirty="0"/>
            </a:br>
            <a:r>
              <a:rPr lang="tr-TR" sz="2800" dirty="0" err="1"/>
              <a:t>In</a:t>
            </a:r>
            <a:r>
              <a:rPr lang="tr-TR" sz="2800" dirty="0"/>
              <a:t> </a:t>
            </a:r>
            <a:r>
              <a:rPr lang="tr-TR" sz="2800" dirty="0" err="1"/>
              <a:t>the</a:t>
            </a:r>
            <a:r>
              <a:rPr lang="tr-TR" sz="2800" dirty="0"/>
              <a:t> </a:t>
            </a:r>
            <a:r>
              <a:rPr lang="tr-TR" sz="2800" dirty="0" err="1"/>
              <a:t>Middle</a:t>
            </a:r>
            <a:r>
              <a:rPr lang="tr-TR" sz="2800" dirty="0"/>
              <a:t> </a:t>
            </a:r>
            <a:r>
              <a:rPr lang="tr-TR" sz="2800" dirty="0" err="1"/>
              <a:t>you</a:t>
            </a:r>
            <a:r>
              <a:rPr lang="tr-TR" sz="2800" dirty="0"/>
              <a:t> can </a:t>
            </a:r>
            <a:r>
              <a:rPr lang="tr-TR" sz="2800" dirty="0" err="1"/>
              <a:t>see</a:t>
            </a:r>
            <a:r>
              <a:rPr lang="tr-TR" sz="2800" dirty="0"/>
              <a:t> </a:t>
            </a:r>
            <a:r>
              <a:rPr lang="tr-TR" sz="2800" dirty="0" err="1"/>
              <a:t>current</a:t>
            </a:r>
            <a:r>
              <a:rPr lang="tr-TR" sz="2800" dirty="0"/>
              <a:t> </a:t>
            </a:r>
            <a:r>
              <a:rPr lang="tr-TR" sz="2800" dirty="0" err="1"/>
              <a:t>news</a:t>
            </a:r>
            <a:r>
              <a:rPr lang="tr-TR" sz="2800" dirty="0"/>
              <a:t> </a:t>
            </a:r>
            <a:r>
              <a:rPr lang="tr-TR" sz="2800" dirty="0" err="1"/>
              <a:t>about</a:t>
            </a:r>
            <a:r>
              <a:rPr lang="tr-TR" sz="2800" dirty="0"/>
              <a:t> </a:t>
            </a:r>
            <a:r>
              <a:rPr lang="tr-TR" sz="2800" dirty="0" err="1"/>
              <a:t>books</a:t>
            </a:r>
            <a:r>
              <a:rPr lang="tr-TR" sz="2800" dirty="0"/>
              <a:t>.</a:t>
            </a:r>
            <a:br>
              <a:rPr lang="tr-TR" sz="2800" dirty="0"/>
            </a:br>
            <a:r>
              <a:rPr lang="tr-TR" sz="2800" dirty="0" err="1"/>
              <a:t>In</a:t>
            </a:r>
            <a:r>
              <a:rPr lang="tr-TR" sz="2800" dirty="0"/>
              <a:t> </a:t>
            </a:r>
            <a:r>
              <a:rPr lang="tr-TR" sz="2800" dirty="0" err="1"/>
              <a:t>the</a:t>
            </a:r>
            <a:r>
              <a:rPr lang="tr-TR" sz="2800" dirty="0"/>
              <a:t>  Right Side </a:t>
            </a:r>
            <a:r>
              <a:rPr lang="tr-TR" sz="2800" dirty="0" err="1"/>
              <a:t>you</a:t>
            </a:r>
            <a:r>
              <a:rPr lang="tr-TR" sz="2800" dirty="0"/>
              <a:t> can </a:t>
            </a:r>
            <a:r>
              <a:rPr lang="tr-TR" sz="2800" dirty="0" err="1"/>
              <a:t>see</a:t>
            </a:r>
            <a:r>
              <a:rPr lang="tr-TR" sz="2800" dirty="0"/>
              <a:t> </a:t>
            </a:r>
            <a:r>
              <a:rPr lang="tr-TR" sz="2800" dirty="0" err="1"/>
              <a:t>books</a:t>
            </a:r>
            <a:r>
              <a:rPr lang="tr-TR" sz="2800" dirty="0"/>
              <a:t> </a:t>
            </a:r>
            <a:r>
              <a:rPr lang="tr-TR" sz="2800" dirty="0" err="1"/>
              <a:t>and</a:t>
            </a:r>
            <a:r>
              <a:rPr lang="tr-TR" sz="2800" dirty="0"/>
              <a:t> </a:t>
            </a:r>
            <a:r>
              <a:rPr lang="tr-TR" sz="2800" dirty="0" err="1"/>
              <a:t>score</a:t>
            </a:r>
            <a:r>
              <a:rPr lang="tr-TR" sz="2800" dirty="0"/>
              <a:t> </a:t>
            </a:r>
            <a:r>
              <a:rPr lang="tr-TR" sz="2800" dirty="0" err="1"/>
              <a:t>that</a:t>
            </a:r>
            <a:r>
              <a:rPr lang="tr-TR" sz="2800" dirty="0"/>
              <a:t> </a:t>
            </a:r>
            <a:r>
              <a:rPr lang="tr-TR" sz="2800" dirty="0" err="1"/>
              <a:t>gives</a:t>
            </a:r>
            <a:r>
              <a:rPr lang="tr-TR" sz="2800" dirty="0"/>
              <a:t> </a:t>
            </a:r>
            <a:r>
              <a:rPr lang="tr-TR" sz="2800" dirty="0" err="1"/>
              <a:t>by</a:t>
            </a:r>
            <a:r>
              <a:rPr lang="tr-TR" sz="2800" dirty="0"/>
              <a:t> Professional </a:t>
            </a:r>
            <a:r>
              <a:rPr lang="tr-TR" sz="2800" dirty="0" err="1"/>
              <a:t>critics</a:t>
            </a:r>
            <a:r>
              <a:rPr lang="tr-TR" sz="2800" dirty="0"/>
              <a:t>.(Top 10 </a:t>
            </a:r>
            <a:r>
              <a:rPr lang="tr-TR" sz="2800" dirty="0" err="1"/>
              <a:t>Books</a:t>
            </a:r>
            <a:r>
              <a:rPr lang="tr-TR" sz="2800" dirty="0"/>
              <a:t> </a:t>
            </a:r>
            <a:r>
              <a:rPr lang="tr-TR" sz="2800" dirty="0" err="1"/>
              <a:t>Sorted</a:t>
            </a:r>
            <a:r>
              <a:rPr lang="tr-TR" sz="2800" dirty="0"/>
              <a:t> </a:t>
            </a:r>
            <a:r>
              <a:rPr lang="tr-TR" sz="2800" dirty="0" err="1"/>
              <a:t>by</a:t>
            </a:r>
            <a:r>
              <a:rPr lang="tr-TR" sz="2800" dirty="0"/>
              <a:t> </a:t>
            </a:r>
            <a:r>
              <a:rPr lang="tr-TR" sz="2800" dirty="0" err="1"/>
              <a:t>Their</a:t>
            </a:r>
            <a:r>
              <a:rPr lang="tr-TR" sz="2800" dirty="0"/>
              <a:t> </a:t>
            </a:r>
            <a:r>
              <a:rPr lang="tr-TR" sz="2800" dirty="0" err="1"/>
              <a:t>Score</a:t>
            </a:r>
            <a:r>
              <a:rPr lang="tr-TR" sz="2800" dirty="0"/>
              <a:t>)</a:t>
            </a:r>
          </a:p>
        </p:txBody>
      </p:sp>
      <p:pic>
        <p:nvPicPr>
          <p:cNvPr id="11" name="İçerik Yer Tutucusu 10" descr="ekran görüntüsü içeren bir resim&#10;&#10;Açıklama otomatik olarak oluşturuldu">
            <a:extLst>
              <a:ext uri="{FF2B5EF4-FFF2-40B4-BE49-F238E27FC236}">
                <a16:creationId xmlns:a16="http://schemas.microsoft.com/office/drawing/2014/main" id="{3BA6A317-9E95-4E2A-A91B-31148F9DD75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013626"/>
            <a:ext cx="12276306" cy="4844374"/>
          </a:xfrm>
        </p:spPr>
      </p:pic>
    </p:spTree>
    <p:extLst>
      <p:ext uri="{BB962C8B-B14F-4D97-AF65-F5344CB8AC3E}">
        <p14:creationId xmlns:p14="http://schemas.microsoft.com/office/powerpoint/2010/main" val="1765605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1">
            <a:extLst>
              <a:ext uri="{FF2B5EF4-FFF2-40B4-BE49-F238E27FC236}">
                <a16:creationId xmlns:a16="http://schemas.microsoft.com/office/drawing/2014/main" id="{D1A4588A-55D5-49B8-BE41-54ACDCFF2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çerik Yer Tutucusu 4" descr="ekran görüntüsü içeren bir resim&#10;&#10;Açıklama otomatik olarak oluşturuldu">
            <a:extLst>
              <a:ext uri="{FF2B5EF4-FFF2-40B4-BE49-F238E27FC236}">
                <a16:creationId xmlns:a16="http://schemas.microsoft.com/office/drawing/2014/main" id="{0FDC0877-AFF7-4219-A38E-C979A5075900}"/>
              </a:ext>
            </a:extLst>
          </p:cNvPr>
          <p:cNvPicPr>
            <a:picLocks noChangeAspect="1"/>
          </p:cNvPicPr>
          <p:nvPr/>
        </p:nvPicPr>
        <p:blipFill rotWithShape="1">
          <a:blip r:embed="rId2">
            <a:extLst>
              <a:ext uri="{28A0092B-C50C-407E-A947-70E740481C1C}">
                <a14:useLocalDpi xmlns:a14="http://schemas.microsoft.com/office/drawing/2010/main" val="0"/>
              </a:ext>
            </a:extLst>
          </a:blip>
          <a:srcRect t="18611" b="5471"/>
          <a:stretch/>
        </p:blipFill>
        <p:spPr>
          <a:xfrm>
            <a:off x="0" y="-145905"/>
            <a:ext cx="12191980" cy="6692620"/>
          </a:xfrm>
          <a:prstGeom prst="rect">
            <a:avLst/>
          </a:prstGeom>
        </p:spPr>
      </p:pic>
      <p:sp>
        <p:nvSpPr>
          <p:cNvPr id="14" name="Rectangle: Rounded Corners 13">
            <a:extLst>
              <a:ext uri="{FF2B5EF4-FFF2-40B4-BE49-F238E27FC236}">
                <a16:creationId xmlns:a16="http://schemas.microsoft.com/office/drawing/2014/main" id="{F97E7EA2-EDCD-47E9-81BC-415C606D1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19552"/>
            <a:ext cx="9382538"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DB51A9DB-0375-4453-9AEB-3690D0B299F8}"/>
              </a:ext>
            </a:extLst>
          </p:cNvPr>
          <p:cNvSpPr>
            <a:spLocks noGrp="1"/>
          </p:cNvSpPr>
          <p:nvPr>
            <p:ph type="title"/>
          </p:nvPr>
        </p:nvSpPr>
        <p:spPr>
          <a:xfrm>
            <a:off x="566928" y="4203278"/>
            <a:ext cx="8557193" cy="536063"/>
          </a:xfrm>
        </p:spPr>
        <p:txBody>
          <a:bodyPr>
            <a:normAutofit/>
          </a:bodyPr>
          <a:lstStyle/>
          <a:p>
            <a:r>
              <a:rPr lang="tr-TR" sz="2800" dirty="0" err="1">
                <a:solidFill>
                  <a:schemeClr val="bg1"/>
                </a:solidFill>
              </a:rPr>
              <a:t>You</a:t>
            </a:r>
            <a:r>
              <a:rPr lang="tr-TR" sz="2800" dirty="0">
                <a:solidFill>
                  <a:schemeClr val="bg1"/>
                </a:solidFill>
              </a:rPr>
              <a:t> Can </a:t>
            </a:r>
            <a:r>
              <a:rPr lang="tr-TR" sz="2800" dirty="0" err="1">
                <a:solidFill>
                  <a:schemeClr val="bg1"/>
                </a:solidFill>
              </a:rPr>
              <a:t>See</a:t>
            </a:r>
            <a:r>
              <a:rPr lang="tr-TR" sz="2800" dirty="0">
                <a:solidFill>
                  <a:schemeClr val="bg1"/>
                </a:solidFill>
              </a:rPr>
              <a:t> Google </a:t>
            </a:r>
            <a:r>
              <a:rPr lang="tr-TR" sz="2800" dirty="0" err="1">
                <a:solidFill>
                  <a:schemeClr val="bg1"/>
                </a:solidFill>
              </a:rPr>
              <a:t>Maps</a:t>
            </a:r>
            <a:r>
              <a:rPr lang="tr-TR" sz="2800" dirty="0">
                <a:solidFill>
                  <a:schemeClr val="bg1"/>
                </a:solidFill>
              </a:rPr>
              <a:t> </a:t>
            </a:r>
            <a:r>
              <a:rPr lang="tr-TR" sz="2800" dirty="0" err="1">
                <a:solidFill>
                  <a:schemeClr val="bg1"/>
                </a:solidFill>
              </a:rPr>
              <a:t>Location</a:t>
            </a:r>
            <a:r>
              <a:rPr lang="tr-TR" sz="2800" dirty="0">
                <a:solidFill>
                  <a:schemeClr val="bg1"/>
                </a:solidFill>
              </a:rPr>
              <a:t> </a:t>
            </a:r>
            <a:r>
              <a:rPr lang="tr-TR" sz="2800" dirty="0" err="1">
                <a:solidFill>
                  <a:schemeClr val="bg1"/>
                </a:solidFill>
              </a:rPr>
              <a:t>In</a:t>
            </a:r>
            <a:r>
              <a:rPr lang="tr-TR" sz="2800" dirty="0">
                <a:solidFill>
                  <a:schemeClr val="bg1"/>
                </a:solidFill>
              </a:rPr>
              <a:t> </a:t>
            </a:r>
            <a:r>
              <a:rPr lang="tr-TR" sz="2800" dirty="0" err="1">
                <a:solidFill>
                  <a:schemeClr val="bg1"/>
                </a:solidFill>
              </a:rPr>
              <a:t>The</a:t>
            </a:r>
            <a:r>
              <a:rPr lang="tr-TR" sz="2800" dirty="0">
                <a:solidFill>
                  <a:schemeClr val="bg1"/>
                </a:solidFill>
              </a:rPr>
              <a:t> </a:t>
            </a:r>
            <a:r>
              <a:rPr lang="tr-TR" sz="2800" dirty="0" err="1">
                <a:solidFill>
                  <a:schemeClr val="bg1"/>
                </a:solidFill>
              </a:rPr>
              <a:t>Middle</a:t>
            </a:r>
            <a:endParaRPr lang="tr-TR" sz="2800" dirty="0">
              <a:solidFill>
                <a:schemeClr val="bg1"/>
              </a:solidFill>
            </a:endParaRPr>
          </a:p>
        </p:txBody>
      </p:sp>
    </p:spTree>
    <p:extLst>
      <p:ext uri="{BB962C8B-B14F-4D97-AF65-F5344CB8AC3E}">
        <p14:creationId xmlns:p14="http://schemas.microsoft.com/office/powerpoint/2010/main" val="33454319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36BB3C5-822B-45E1-A81E-5CC3176C61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FB39ECA9-4CDE-4883-98E8-287E905E9F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263" y="3630934"/>
            <a:ext cx="6288261" cy="2546028"/>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7F613296-62CC-4D37-8D28-DC918A948A90}"/>
              </a:ext>
            </a:extLst>
          </p:cNvPr>
          <p:cNvSpPr>
            <a:spLocks noGrp="1"/>
          </p:cNvSpPr>
          <p:nvPr>
            <p:ph type="title"/>
          </p:nvPr>
        </p:nvSpPr>
        <p:spPr>
          <a:xfrm>
            <a:off x="841248" y="3849689"/>
            <a:ext cx="2111122" cy="2105025"/>
          </a:xfrm>
        </p:spPr>
        <p:txBody>
          <a:bodyPr>
            <a:normAutofit/>
          </a:bodyPr>
          <a:lstStyle/>
          <a:p>
            <a:r>
              <a:rPr lang="tr-TR" sz="2400" dirty="0"/>
              <a:t>JS CODE</a:t>
            </a:r>
          </a:p>
        </p:txBody>
      </p:sp>
      <p:sp>
        <p:nvSpPr>
          <p:cNvPr id="18" name="Rectangle 17">
            <a:extLst>
              <a:ext uri="{FF2B5EF4-FFF2-40B4-BE49-F238E27FC236}">
                <a16:creationId xmlns:a16="http://schemas.microsoft.com/office/drawing/2014/main" id="{A67483D0-BAEB-4927-88AD-76F5DA846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494" y="456572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0DBB7B12-4298-4CFB-B539-44A91C930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8918" y="4897628"/>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ntent Placeholder 10">
            <a:extLst>
              <a:ext uri="{FF2B5EF4-FFF2-40B4-BE49-F238E27FC236}">
                <a16:creationId xmlns:a16="http://schemas.microsoft.com/office/drawing/2014/main" id="{E3E0C031-546A-49AF-A755-4CC0B506735D}"/>
              </a:ext>
            </a:extLst>
          </p:cNvPr>
          <p:cNvSpPr>
            <a:spLocks noGrp="1"/>
          </p:cNvSpPr>
          <p:nvPr>
            <p:ph idx="1"/>
          </p:nvPr>
        </p:nvSpPr>
        <p:spPr>
          <a:xfrm>
            <a:off x="3360563" y="3849688"/>
            <a:ext cx="3315810" cy="2105025"/>
          </a:xfrm>
        </p:spPr>
        <p:txBody>
          <a:bodyPr anchor="ctr">
            <a:normAutofit/>
          </a:bodyPr>
          <a:lstStyle/>
          <a:p>
            <a:r>
              <a:rPr lang="tr-TR" sz="1700" dirty="0"/>
              <a:t>CREATING SCORE TABLE</a:t>
            </a:r>
          </a:p>
          <a:p>
            <a:r>
              <a:rPr lang="tr-TR" sz="1700" dirty="0"/>
              <a:t>CREATING COMMENT TABLE</a:t>
            </a:r>
            <a:endParaRPr lang="en-US" sz="1700" dirty="0"/>
          </a:p>
        </p:txBody>
      </p:sp>
      <p:pic>
        <p:nvPicPr>
          <p:cNvPr id="5" name="İçerik Yer Tutucusu 4" descr="ekran görüntüsü, telefon, oturma, tablo içeren bir resim&#10;&#10;Açıklama otomatik olarak oluşturuldu">
            <a:extLst>
              <a:ext uri="{FF2B5EF4-FFF2-40B4-BE49-F238E27FC236}">
                <a16:creationId xmlns:a16="http://schemas.microsoft.com/office/drawing/2014/main" id="{9146DEEB-690A-4593-B119-EC37DF729F72}"/>
              </a:ext>
            </a:extLst>
          </p:cNvPr>
          <p:cNvPicPr>
            <a:picLocks noChangeAspect="1"/>
          </p:cNvPicPr>
          <p:nvPr/>
        </p:nvPicPr>
        <p:blipFill rotWithShape="1">
          <a:blip r:embed="rId2">
            <a:extLst>
              <a:ext uri="{28A0092B-C50C-407E-A947-70E740481C1C}">
                <a14:useLocalDpi xmlns:a14="http://schemas.microsoft.com/office/drawing/2010/main" val="0"/>
              </a:ext>
            </a:extLst>
          </a:blip>
          <a:srcRect r="19839" b="2"/>
          <a:stretch/>
        </p:blipFill>
        <p:spPr>
          <a:xfrm>
            <a:off x="7041020" y="-48968"/>
            <a:ext cx="5150980" cy="6225929"/>
          </a:xfrm>
          <a:prstGeom prst="rect">
            <a:avLst/>
          </a:prstGeom>
        </p:spPr>
      </p:pic>
      <p:pic>
        <p:nvPicPr>
          <p:cNvPr id="9" name="Resim 8" descr="ekran görüntüsü, oturma, tablo, ekran içeren bir resim&#10;&#10;Açıklama otomatik olarak oluşturuldu">
            <a:extLst>
              <a:ext uri="{FF2B5EF4-FFF2-40B4-BE49-F238E27FC236}">
                <a16:creationId xmlns:a16="http://schemas.microsoft.com/office/drawing/2014/main" id="{6FD994EA-E63C-4AE7-B850-DCCD835602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14" y="-48967"/>
            <a:ext cx="7080114" cy="3676406"/>
          </a:xfrm>
          <a:prstGeom prst="rect">
            <a:avLst/>
          </a:prstGeom>
        </p:spPr>
      </p:pic>
    </p:spTree>
    <p:extLst>
      <p:ext uri="{BB962C8B-B14F-4D97-AF65-F5344CB8AC3E}">
        <p14:creationId xmlns:p14="http://schemas.microsoft.com/office/powerpoint/2010/main" val="951895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a:extLst>
              <a:ext uri="{FF2B5EF4-FFF2-40B4-BE49-F238E27FC236}">
                <a16:creationId xmlns:a16="http://schemas.microsoft.com/office/drawing/2014/main" id="{9FDBDA1B-6271-4E43-9732-8C34628B5743}"/>
              </a:ext>
            </a:extLst>
          </p:cNvPr>
          <p:cNvSpPr>
            <a:spLocks noGrp="1"/>
          </p:cNvSpPr>
          <p:nvPr>
            <p:ph type="body" idx="1"/>
          </p:nvPr>
        </p:nvSpPr>
        <p:spPr>
          <a:xfrm>
            <a:off x="502826" y="72510"/>
            <a:ext cx="4937760" cy="823912"/>
          </a:xfrm>
        </p:spPr>
        <p:txBody>
          <a:bodyPr/>
          <a:lstStyle/>
          <a:p>
            <a:r>
              <a:rPr lang="tr-TR" dirty="0" err="1"/>
              <a:t>You</a:t>
            </a:r>
            <a:r>
              <a:rPr lang="tr-TR" dirty="0"/>
              <a:t> Can </a:t>
            </a:r>
            <a:r>
              <a:rPr lang="tr-TR" dirty="0" err="1"/>
              <a:t>Sort</a:t>
            </a:r>
            <a:r>
              <a:rPr lang="tr-TR" dirty="0"/>
              <a:t> </a:t>
            </a:r>
            <a:r>
              <a:rPr lang="tr-TR" dirty="0" err="1"/>
              <a:t>The</a:t>
            </a:r>
            <a:r>
              <a:rPr lang="tr-TR" dirty="0"/>
              <a:t> </a:t>
            </a:r>
            <a:r>
              <a:rPr lang="tr-TR" dirty="0" err="1"/>
              <a:t>Books</a:t>
            </a:r>
            <a:endParaRPr lang="tr-TR" dirty="0"/>
          </a:p>
        </p:txBody>
      </p:sp>
      <p:sp>
        <p:nvSpPr>
          <p:cNvPr id="5" name="Metin Yer Tutucusu 4">
            <a:extLst>
              <a:ext uri="{FF2B5EF4-FFF2-40B4-BE49-F238E27FC236}">
                <a16:creationId xmlns:a16="http://schemas.microsoft.com/office/drawing/2014/main" id="{13AD499A-3907-45F6-AA03-A2D25C199178}"/>
              </a:ext>
            </a:extLst>
          </p:cNvPr>
          <p:cNvSpPr>
            <a:spLocks noGrp="1"/>
          </p:cNvSpPr>
          <p:nvPr>
            <p:ph type="body" sz="quarter" idx="3"/>
          </p:nvPr>
        </p:nvSpPr>
        <p:spPr>
          <a:xfrm>
            <a:off x="5931156" y="72510"/>
            <a:ext cx="5758018" cy="823912"/>
          </a:xfrm>
        </p:spPr>
        <p:txBody>
          <a:bodyPr/>
          <a:lstStyle/>
          <a:p>
            <a:r>
              <a:rPr lang="tr-TR" dirty="0" err="1"/>
              <a:t>You</a:t>
            </a:r>
            <a:r>
              <a:rPr lang="tr-TR" dirty="0"/>
              <a:t> Can </a:t>
            </a:r>
            <a:r>
              <a:rPr lang="tr-TR" dirty="0" err="1"/>
              <a:t>Search</a:t>
            </a:r>
            <a:r>
              <a:rPr lang="tr-TR" dirty="0"/>
              <a:t> </a:t>
            </a:r>
            <a:r>
              <a:rPr lang="tr-TR" dirty="0" err="1"/>
              <a:t>the</a:t>
            </a:r>
            <a:r>
              <a:rPr lang="tr-TR" dirty="0"/>
              <a:t> </a:t>
            </a:r>
            <a:r>
              <a:rPr lang="tr-TR" dirty="0" err="1"/>
              <a:t>Books</a:t>
            </a:r>
            <a:r>
              <a:rPr lang="tr-TR" dirty="0"/>
              <a:t> </a:t>
            </a:r>
            <a:r>
              <a:rPr lang="tr-TR" dirty="0" err="1"/>
              <a:t>You</a:t>
            </a:r>
            <a:r>
              <a:rPr lang="tr-TR" dirty="0"/>
              <a:t> </a:t>
            </a:r>
            <a:r>
              <a:rPr lang="tr-TR" dirty="0" err="1"/>
              <a:t>Want</a:t>
            </a:r>
            <a:endParaRPr lang="tr-TR" dirty="0"/>
          </a:p>
        </p:txBody>
      </p:sp>
      <p:pic>
        <p:nvPicPr>
          <p:cNvPr id="7" name="İçerik Yer Tutucusu 6" descr="ekran görüntüsü içeren bir resim&#10;&#10;Açıklama otomatik olarak oluşturuldu">
            <a:extLst>
              <a:ext uri="{FF2B5EF4-FFF2-40B4-BE49-F238E27FC236}">
                <a16:creationId xmlns:a16="http://schemas.microsoft.com/office/drawing/2014/main" id="{1E5E5B42-5542-429B-900A-BA8E58C911D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02825" y="1427092"/>
            <a:ext cx="5139217" cy="5358397"/>
          </a:xfrm>
        </p:spPr>
      </p:pic>
      <p:pic>
        <p:nvPicPr>
          <p:cNvPr id="13" name="İçerik Yer Tutucusu 12" descr="ekran görüntüsü içeren bir resim&#10;&#10;Açıklama otomatik olarak oluşturuldu">
            <a:extLst>
              <a:ext uri="{FF2B5EF4-FFF2-40B4-BE49-F238E27FC236}">
                <a16:creationId xmlns:a16="http://schemas.microsoft.com/office/drawing/2014/main" id="{00D5B700-D4C7-4257-9929-AE497E910B83}"/>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5642042" y="1427092"/>
            <a:ext cx="6047132" cy="5430908"/>
          </a:xfrm>
        </p:spPr>
      </p:pic>
    </p:spTree>
    <p:extLst>
      <p:ext uri="{BB962C8B-B14F-4D97-AF65-F5344CB8AC3E}">
        <p14:creationId xmlns:p14="http://schemas.microsoft.com/office/powerpoint/2010/main" val="2147607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0C626E6-FBDE-4F68-A609-B105DCB36AD0}"/>
              </a:ext>
            </a:extLst>
          </p:cNvPr>
          <p:cNvSpPr>
            <a:spLocks noGrp="1"/>
          </p:cNvSpPr>
          <p:nvPr>
            <p:ph type="title"/>
          </p:nvPr>
        </p:nvSpPr>
        <p:spPr>
          <a:xfrm>
            <a:off x="1193389" y="0"/>
            <a:ext cx="10168128" cy="1179576"/>
          </a:xfrm>
        </p:spPr>
        <p:txBody>
          <a:bodyPr/>
          <a:lstStyle/>
          <a:p>
            <a:r>
              <a:rPr lang="tr-TR" dirty="0" err="1"/>
              <a:t>Sort</a:t>
            </a:r>
            <a:r>
              <a:rPr lang="tr-TR" dirty="0"/>
              <a:t> </a:t>
            </a:r>
            <a:r>
              <a:rPr lang="tr-TR" dirty="0" err="1"/>
              <a:t>And</a:t>
            </a:r>
            <a:r>
              <a:rPr lang="tr-TR" dirty="0"/>
              <a:t> </a:t>
            </a:r>
            <a:r>
              <a:rPr lang="tr-TR" dirty="0" err="1"/>
              <a:t>Search</a:t>
            </a:r>
            <a:r>
              <a:rPr lang="tr-TR" dirty="0"/>
              <a:t> </a:t>
            </a:r>
            <a:r>
              <a:rPr lang="tr-TR" dirty="0" err="1"/>
              <a:t>Codes</a:t>
            </a:r>
            <a:endParaRPr lang="tr-TR" dirty="0"/>
          </a:p>
        </p:txBody>
      </p:sp>
      <p:pic>
        <p:nvPicPr>
          <p:cNvPr id="6" name="İçerik Yer Tutucusu 5" descr="ekran görüntüsü, dizüstü, ekran, bilgisayar içeren bir resim&#10;&#10;Açıklama otomatik olarak oluşturuldu">
            <a:extLst>
              <a:ext uri="{FF2B5EF4-FFF2-40B4-BE49-F238E27FC236}">
                <a16:creationId xmlns:a16="http://schemas.microsoft.com/office/drawing/2014/main" id="{57AF9AC1-BF33-4A24-BA0A-0CDD9D003D9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 y="1179576"/>
            <a:ext cx="6053138" cy="5678423"/>
          </a:xfrm>
        </p:spPr>
      </p:pic>
      <p:pic>
        <p:nvPicPr>
          <p:cNvPr id="8" name="İçerik Yer Tutucusu 7" descr="ekran, siyah, bilgisayar, dizüstü içeren bir resim&#10;&#10;Açıklama otomatik olarak oluşturuldu">
            <a:extLst>
              <a:ext uri="{FF2B5EF4-FFF2-40B4-BE49-F238E27FC236}">
                <a16:creationId xmlns:a16="http://schemas.microsoft.com/office/drawing/2014/main" id="{A6540136-7980-43A5-9D74-F622F59D06F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53138" y="1179576"/>
            <a:ext cx="6138862" cy="5678424"/>
          </a:xfrm>
        </p:spPr>
      </p:pic>
    </p:spTree>
    <p:extLst>
      <p:ext uri="{BB962C8B-B14F-4D97-AF65-F5344CB8AC3E}">
        <p14:creationId xmlns:p14="http://schemas.microsoft.com/office/powerpoint/2010/main" val="37042099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A7F67EC-7AF1-4DCA-861E-D320CDCF874E}"/>
              </a:ext>
            </a:extLst>
          </p:cNvPr>
          <p:cNvSpPr>
            <a:spLocks noGrp="1"/>
          </p:cNvSpPr>
          <p:nvPr>
            <p:ph type="title"/>
          </p:nvPr>
        </p:nvSpPr>
        <p:spPr/>
        <p:txBody>
          <a:bodyPr>
            <a:normAutofit fontScale="90000"/>
          </a:bodyPr>
          <a:lstStyle/>
          <a:p>
            <a:r>
              <a:rPr lang="tr-TR"/>
              <a:t>If you click the book, you can read the summary of the book that you choose.</a:t>
            </a:r>
            <a:endParaRPr lang="tr-TR" dirty="0"/>
          </a:p>
        </p:txBody>
      </p:sp>
      <p:pic>
        <p:nvPicPr>
          <p:cNvPr id="6" name="İçerik Yer Tutucusu 5" descr="ekran görüntüsü içeren bir resim&#10;&#10;Açıklama otomatik olarak oluşturuldu">
            <a:extLst>
              <a:ext uri="{FF2B5EF4-FFF2-40B4-BE49-F238E27FC236}">
                <a16:creationId xmlns:a16="http://schemas.microsoft.com/office/drawing/2014/main" id="{29AF864B-0480-497A-B325-5E30FCD061B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 y="1728216"/>
            <a:ext cx="12192000" cy="5129784"/>
          </a:xfrm>
        </p:spPr>
      </p:pic>
    </p:spTree>
    <p:extLst>
      <p:ext uri="{BB962C8B-B14F-4D97-AF65-F5344CB8AC3E}">
        <p14:creationId xmlns:p14="http://schemas.microsoft.com/office/powerpoint/2010/main" val="3343101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99BDA3B-9B4C-4035-9CF4-C1BC52581FC1}"/>
              </a:ext>
            </a:extLst>
          </p:cNvPr>
          <p:cNvSpPr>
            <a:spLocks noGrp="1"/>
          </p:cNvSpPr>
          <p:nvPr>
            <p:ph type="title"/>
          </p:nvPr>
        </p:nvSpPr>
        <p:spPr>
          <a:xfrm>
            <a:off x="1115568" y="0"/>
            <a:ext cx="10168128" cy="1179576"/>
          </a:xfrm>
        </p:spPr>
        <p:txBody>
          <a:bodyPr/>
          <a:lstStyle/>
          <a:p>
            <a:r>
              <a:rPr lang="tr-TR" dirty="0" err="1"/>
              <a:t>Creating</a:t>
            </a:r>
            <a:r>
              <a:rPr lang="tr-TR" dirty="0"/>
              <a:t> </a:t>
            </a:r>
            <a:r>
              <a:rPr lang="tr-TR" dirty="0" err="1"/>
              <a:t>Book</a:t>
            </a:r>
            <a:r>
              <a:rPr lang="tr-TR" dirty="0"/>
              <a:t> </a:t>
            </a:r>
            <a:r>
              <a:rPr lang="tr-TR" dirty="0" err="1"/>
              <a:t>List</a:t>
            </a:r>
            <a:r>
              <a:rPr lang="tr-TR" dirty="0"/>
              <a:t> </a:t>
            </a:r>
            <a:r>
              <a:rPr lang="tr-TR" dirty="0" err="1"/>
              <a:t>and</a:t>
            </a:r>
            <a:r>
              <a:rPr lang="tr-TR" dirty="0"/>
              <a:t> </a:t>
            </a:r>
            <a:r>
              <a:rPr lang="tr-TR" dirty="0" err="1"/>
              <a:t>Modal</a:t>
            </a:r>
            <a:r>
              <a:rPr lang="tr-TR" dirty="0"/>
              <a:t>(</a:t>
            </a:r>
            <a:r>
              <a:rPr lang="tr-TR" dirty="0" err="1"/>
              <a:t>Summary</a:t>
            </a:r>
            <a:r>
              <a:rPr lang="tr-TR" dirty="0"/>
              <a:t>)</a:t>
            </a:r>
          </a:p>
        </p:txBody>
      </p:sp>
      <p:pic>
        <p:nvPicPr>
          <p:cNvPr id="5" name="İçerik Yer Tutucusu 4" descr="metin, ekran görüntüsü, oturma, telefon içeren bir resim&#10;&#10;Açıklama otomatik olarak oluşturuldu">
            <a:extLst>
              <a:ext uri="{FF2B5EF4-FFF2-40B4-BE49-F238E27FC236}">
                <a16:creationId xmlns:a16="http://schemas.microsoft.com/office/drawing/2014/main" id="{7682C778-7A04-4AE8-9309-FD866EBA48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1949" y="1179576"/>
            <a:ext cx="10281748" cy="5678424"/>
          </a:xfrm>
        </p:spPr>
      </p:pic>
    </p:spTree>
    <p:extLst>
      <p:ext uri="{BB962C8B-B14F-4D97-AF65-F5344CB8AC3E}">
        <p14:creationId xmlns:p14="http://schemas.microsoft.com/office/powerpoint/2010/main" val="2066283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Rectangle 27">
            <a:extLst>
              <a:ext uri="{FF2B5EF4-FFF2-40B4-BE49-F238E27FC236}">
                <a16:creationId xmlns:a16="http://schemas.microsoft.com/office/drawing/2014/main" id="{FB33DC6A-1F1C-4A06-834E-CFF88F1C0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Freeform: Shape 29">
            <a:extLst>
              <a:ext uri="{FF2B5EF4-FFF2-40B4-BE49-F238E27FC236}">
                <a16:creationId xmlns:a16="http://schemas.microsoft.com/office/drawing/2014/main" id="{0FE1D5CF-87B8-4A8A-AD3C-01D06A607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208641" cy="6858000"/>
          </a:xfrm>
          <a:custGeom>
            <a:avLst/>
            <a:gdLst>
              <a:gd name="connsiteX0" fmla="*/ 0 w 6208641"/>
              <a:gd name="connsiteY0" fmla="*/ 0 h 6858000"/>
              <a:gd name="connsiteX1" fmla="*/ 5464181 w 6208641"/>
              <a:gd name="connsiteY1" fmla="*/ 0 h 6858000"/>
              <a:gd name="connsiteX2" fmla="*/ 5538086 w 6208641"/>
              <a:gd name="connsiteY2" fmla="*/ 159684 h 6858000"/>
              <a:gd name="connsiteX3" fmla="*/ 6208641 w 6208641"/>
              <a:gd name="connsiteY3" fmla="*/ 3706589 h 6858000"/>
              <a:gd name="connsiteX4" fmla="*/ 5734754 w 6208641"/>
              <a:gd name="connsiteY4" fmla="*/ 6730443 h 6858000"/>
              <a:gd name="connsiteX5" fmla="*/ 5689361 w 6208641"/>
              <a:gd name="connsiteY5" fmla="*/ 6858000 h 6858000"/>
              <a:gd name="connsiteX6" fmla="*/ 0 w 620864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8641" h="6858000">
                <a:moveTo>
                  <a:pt x="0" y="0"/>
                </a:moveTo>
                <a:lnTo>
                  <a:pt x="5464181" y="0"/>
                </a:lnTo>
                <a:lnTo>
                  <a:pt x="5538086" y="159684"/>
                </a:lnTo>
                <a:cubicBezTo>
                  <a:pt x="5961440" y="1172168"/>
                  <a:pt x="6208641" y="2392735"/>
                  <a:pt x="6208641" y="3706589"/>
                </a:cubicBezTo>
                <a:cubicBezTo>
                  <a:pt x="6208641" y="4801467"/>
                  <a:pt x="6036974" y="5831563"/>
                  <a:pt x="5734754" y="6730443"/>
                </a:cubicBezTo>
                <a:lnTo>
                  <a:pt x="568936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Freeform: Shape 31">
            <a:extLst>
              <a:ext uri="{FF2B5EF4-FFF2-40B4-BE49-F238E27FC236}">
                <a16:creationId xmlns:a16="http://schemas.microsoft.com/office/drawing/2014/main" id="{60926200-45C2-41E9-839F-31CD5FE4C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03325" cy="6858000"/>
          </a:xfrm>
          <a:custGeom>
            <a:avLst/>
            <a:gdLst>
              <a:gd name="connsiteX0" fmla="*/ 0 w 6203325"/>
              <a:gd name="connsiteY0" fmla="*/ 0 h 6858000"/>
              <a:gd name="connsiteX1" fmla="*/ 5458865 w 6203325"/>
              <a:gd name="connsiteY1" fmla="*/ 0 h 6858000"/>
              <a:gd name="connsiteX2" fmla="*/ 5532770 w 6203325"/>
              <a:gd name="connsiteY2" fmla="*/ 159684 h 6858000"/>
              <a:gd name="connsiteX3" fmla="*/ 6203325 w 6203325"/>
              <a:gd name="connsiteY3" fmla="*/ 3706589 h 6858000"/>
              <a:gd name="connsiteX4" fmla="*/ 5729438 w 6203325"/>
              <a:gd name="connsiteY4" fmla="*/ 6730443 h 6858000"/>
              <a:gd name="connsiteX5" fmla="*/ 5684045 w 6203325"/>
              <a:gd name="connsiteY5" fmla="*/ 6858000 h 6858000"/>
              <a:gd name="connsiteX6" fmla="*/ 0 w 620332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3325" h="6858000">
                <a:moveTo>
                  <a:pt x="0" y="0"/>
                </a:moveTo>
                <a:lnTo>
                  <a:pt x="5458865" y="0"/>
                </a:lnTo>
                <a:lnTo>
                  <a:pt x="5532770" y="159684"/>
                </a:lnTo>
                <a:cubicBezTo>
                  <a:pt x="5956124" y="1172168"/>
                  <a:pt x="6203325" y="2392735"/>
                  <a:pt x="6203325" y="3706589"/>
                </a:cubicBezTo>
                <a:cubicBezTo>
                  <a:pt x="6203325" y="4801467"/>
                  <a:pt x="6031658" y="5831563"/>
                  <a:pt x="5729438" y="6730443"/>
                </a:cubicBezTo>
                <a:lnTo>
                  <a:pt x="568404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EE1A8FF6-E0F5-42E2-9479-FAC5D39CB77C}"/>
              </a:ext>
            </a:extLst>
          </p:cNvPr>
          <p:cNvSpPr>
            <a:spLocks noGrp="1"/>
          </p:cNvSpPr>
          <p:nvPr>
            <p:ph type="title"/>
          </p:nvPr>
        </p:nvSpPr>
        <p:spPr>
          <a:xfrm>
            <a:off x="12044" y="1069013"/>
            <a:ext cx="5019074" cy="3204134"/>
          </a:xfrm>
        </p:spPr>
        <p:txBody>
          <a:bodyPr vert="horz" lIns="91440" tIns="45720" rIns="91440" bIns="45720" rtlCol="0" anchor="b">
            <a:normAutofit/>
          </a:bodyPr>
          <a:lstStyle/>
          <a:p>
            <a:r>
              <a:rPr lang="en-US" sz="4200"/>
              <a:t>If you click about us(in the navigation bar) system send you to the footer automatically.</a:t>
            </a:r>
            <a:endParaRPr lang="en-US" sz="4200" dirty="0"/>
          </a:p>
        </p:txBody>
      </p:sp>
      <p:sp>
        <p:nvSpPr>
          <p:cNvPr id="34" name="Rectangle 3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546920"/>
            <a:ext cx="5019074"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Resim 6" descr="işaret, ekran, cadde, geniş içeren bir resim&#10;&#10;Açıklama otomatik olarak oluşturuldu">
            <a:extLst>
              <a:ext uri="{FF2B5EF4-FFF2-40B4-BE49-F238E27FC236}">
                <a16:creationId xmlns:a16="http://schemas.microsoft.com/office/drawing/2014/main" id="{97A94E63-7DD4-4EA0-B2E1-07F9BD297A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45" y="5272866"/>
            <a:ext cx="9929624" cy="1585133"/>
          </a:xfrm>
          <a:prstGeom prst="rect">
            <a:avLst/>
          </a:prstGeom>
        </p:spPr>
      </p:pic>
      <p:sp>
        <p:nvSpPr>
          <p:cNvPr id="19" name="Başlık 1">
            <a:extLst>
              <a:ext uri="{FF2B5EF4-FFF2-40B4-BE49-F238E27FC236}">
                <a16:creationId xmlns:a16="http://schemas.microsoft.com/office/drawing/2014/main" id="{30F77248-5D9D-49CD-BB5B-601C7D4B8C84}"/>
              </a:ext>
            </a:extLst>
          </p:cNvPr>
          <p:cNvSpPr txBox="1">
            <a:spLocks/>
          </p:cNvSpPr>
          <p:nvPr/>
        </p:nvSpPr>
        <p:spPr>
          <a:xfrm>
            <a:off x="7867771" y="5473489"/>
            <a:ext cx="2073897" cy="75851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spcAft>
                <a:spcPts val="600"/>
              </a:spcAft>
            </a:pPr>
            <a:r>
              <a:rPr lang="tr-TR" sz="3000">
                <a:solidFill>
                  <a:schemeClr val="bg1"/>
                </a:solidFill>
              </a:rPr>
              <a:t>  Dropdown</a:t>
            </a:r>
            <a:endParaRPr lang="tr-TR" sz="3000" dirty="0">
              <a:solidFill>
                <a:schemeClr val="bg1"/>
              </a:solidFill>
            </a:endParaRPr>
          </a:p>
        </p:txBody>
      </p:sp>
      <p:pic>
        <p:nvPicPr>
          <p:cNvPr id="4" name="Resim 3" descr="ekran görüntüsü içeren bir resim&#10;&#10;Açıklama otomatik olarak oluşturuldu">
            <a:extLst>
              <a:ext uri="{FF2B5EF4-FFF2-40B4-BE49-F238E27FC236}">
                <a16:creationId xmlns:a16="http://schemas.microsoft.com/office/drawing/2014/main" id="{30405162-02FA-4A73-954B-2F8E2FC1DE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3830" y="0"/>
            <a:ext cx="7328170" cy="5272865"/>
          </a:xfrm>
          <a:prstGeom prst="rect">
            <a:avLst/>
          </a:prstGeom>
        </p:spPr>
      </p:pic>
    </p:spTree>
    <p:extLst>
      <p:ext uri="{BB962C8B-B14F-4D97-AF65-F5344CB8AC3E}">
        <p14:creationId xmlns:p14="http://schemas.microsoft.com/office/powerpoint/2010/main" val="2668577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Rectangle 26">
            <a:extLst>
              <a:ext uri="{FF2B5EF4-FFF2-40B4-BE49-F238E27FC236}">
                <a16:creationId xmlns:a16="http://schemas.microsoft.com/office/drawing/2014/main" id="{C7B352FC-1F44-4AB9-A2BD-FBF231C6B1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çerik Yer Tutucusu 4" descr="iç mekan, dolap, tablo, oturma içeren bir resim&#10;&#10;Açıklama otomatik olarak oluşturuldu">
            <a:extLst>
              <a:ext uri="{FF2B5EF4-FFF2-40B4-BE49-F238E27FC236}">
                <a16:creationId xmlns:a16="http://schemas.microsoft.com/office/drawing/2014/main" id="{0C2ADD71-41D5-4012-BEA4-D0E2449CA56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4445" b="1"/>
          <a:stretch/>
        </p:blipFill>
        <p:spPr>
          <a:xfrm>
            <a:off x="-1" y="0"/>
            <a:ext cx="12192001" cy="6858000"/>
          </a:xfrm>
          <a:prstGeom prst="rect">
            <a:avLst/>
          </a:prstGeom>
        </p:spPr>
      </p:pic>
      <p:sp>
        <p:nvSpPr>
          <p:cNvPr id="29" name="Rectangle 28">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1264" y="524114"/>
            <a:ext cx="6288261" cy="1573149"/>
          </a:xfrm>
          <a:prstGeom prst="rect">
            <a:avLst/>
          </a:prstGeom>
          <a:solidFill>
            <a:schemeClr val="tx1">
              <a:alpha val="30000"/>
            </a:schemeClr>
          </a:solidFill>
          <a:ln w="12700">
            <a:noFill/>
          </a:ln>
          <a:effectLst>
            <a:outerShdw blurRad="50800" dist="508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22D92371-CF8A-4A54-8A91-C9462E548168}"/>
              </a:ext>
            </a:extLst>
          </p:cNvPr>
          <p:cNvSpPr>
            <a:spLocks noGrp="1"/>
          </p:cNvSpPr>
          <p:nvPr>
            <p:ph type="title"/>
          </p:nvPr>
        </p:nvSpPr>
        <p:spPr>
          <a:xfrm>
            <a:off x="5852160" y="718010"/>
            <a:ext cx="3212386" cy="1185353"/>
          </a:xfrm>
        </p:spPr>
        <p:txBody>
          <a:bodyPr vert="horz" lIns="91440" tIns="45720" rIns="91440" bIns="45720" rtlCol="0" anchor="ctr">
            <a:normAutofit/>
          </a:bodyPr>
          <a:lstStyle/>
          <a:p>
            <a:r>
              <a:rPr lang="en-US" sz="2600" dirty="0">
                <a:solidFill>
                  <a:schemeClr val="bg1"/>
                </a:solidFill>
              </a:rPr>
              <a:t>Login Page</a:t>
            </a:r>
            <a:br>
              <a:rPr lang="tr-TR" sz="2600" dirty="0">
                <a:solidFill>
                  <a:schemeClr val="bg1"/>
                </a:solidFill>
              </a:rPr>
            </a:br>
            <a:r>
              <a:rPr lang="tr-TR" sz="2600" dirty="0" err="1">
                <a:solidFill>
                  <a:schemeClr val="bg1"/>
                </a:solidFill>
              </a:rPr>
              <a:t>Sign-In</a:t>
            </a:r>
            <a:r>
              <a:rPr lang="tr-TR" sz="2600" dirty="0">
                <a:solidFill>
                  <a:schemeClr val="bg1"/>
                </a:solidFill>
              </a:rPr>
              <a:t> </a:t>
            </a:r>
            <a:r>
              <a:rPr lang="tr-TR" sz="2600" dirty="0" err="1">
                <a:solidFill>
                  <a:schemeClr val="bg1"/>
                </a:solidFill>
              </a:rPr>
              <a:t>Part</a:t>
            </a:r>
            <a:endParaRPr lang="en-US" sz="2600" dirty="0">
              <a:solidFill>
                <a:schemeClr val="bg1"/>
              </a:solidFill>
            </a:endParaRPr>
          </a:p>
        </p:txBody>
      </p:sp>
      <p:sp>
        <p:nvSpPr>
          <p:cNvPr id="31" name="Rectangle 30">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400" y="98373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723376" y="1306113"/>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85652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AE88324-12D9-45D7-A789-80E72BD0D026}"/>
              </a:ext>
            </a:extLst>
          </p:cNvPr>
          <p:cNvSpPr>
            <a:spLocks noGrp="1"/>
          </p:cNvSpPr>
          <p:nvPr>
            <p:ph type="title"/>
          </p:nvPr>
        </p:nvSpPr>
        <p:spPr>
          <a:xfrm>
            <a:off x="650449" y="0"/>
            <a:ext cx="10444711" cy="1728216"/>
          </a:xfrm>
        </p:spPr>
        <p:txBody>
          <a:bodyPr>
            <a:noAutofit/>
          </a:bodyPr>
          <a:lstStyle/>
          <a:p>
            <a:r>
              <a:rPr lang="tr-TR" sz="2800" dirty="0" err="1"/>
              <a:t>When</a:t>
            </a:r>
            <a:r>
              <a:rPr lang="tr-TR" sz="2800" dirty="0"/>
              <a:t> </a:t>
            </a:r>
            <a:r>
              <a:rPr lang="tr-TR" sz="2800" dirty="0" err="1"/>
              <a:t>you</a:t>
            </a:r>
            <a:r>
              <a:rPr lang="tr-TR" sz="2800" dirty="0"/>
              <a:t> </a:t>
            </a:r>
            <a:r>
              <a:rPr lang="tr-TR" sz="2800" dirty="0" err="1"/>
              <a:t>click</a:t>
            </a:r>
            <a:r>
              <a:rPr lang="tr-TR" sz="2800" dirty="0"/>
              <a:t> </a:t>
            </a:r>
            <a:r>
              <a:rPr lang="tr-TR" sz="2800" dirty="0" err="1"/>
              <a:t>the</a:t>
            </a:r>
            <a:r>
              <a:rPr lang="tr-TR" sz="2800" dirty="0"/>
              <a:t> </a:t>
            </a:r>
            <a:r>
              <a:rPr lang="tr-TR" sz="2800" dirty="0" err="1"/>
              <a:t>Donate</a:t>
            </a:r>
            <a:r>
              <a:rPr lang="tr-TR" sz="2800" dirty="0"/>
              <a:t> </a:t>
            </a:r>
            <a:r>
              <a:rPr lang="tr-TR" sz="2800" dirty="0" err="1"/>
              <a:t>Books</a:t>
            </a:r>
            <a:r>
              <a:rPr lang="tr-TR" sz="2800" dirty="0"/>
              <a:t>.(</a:t>
            </a:r>
            <a:r>
              <a:rPr lang="tr-TR" sz="2800" dirty="0" err="1"/>
              <a:t>In</a:t>
            </a:r>
            <a:r>
              <a:rPr lang="tr-TR" sz="2800" dirty="0"/>
              <a:t> </a:t>
            </a:r>
            <a:r>
              <a:rPr lang="tr-TR" sz="2800" dirty="0" err="1"/>
              <a:t>the</a:t>
            </a:r>
            <a:r>
              <a:rPr lang="tr-TR" sz="2800" dirty="0"/>
              <a:t> </a:t>
            </a:r>
            <a:r>
              <a:rPr lang="tr-TR" sz="2800" dirty="0" err="1"/>
              <a:t>navigation</a:t>
            </a:r>
            <a:r>
              <a:rPr lang="tr-TR" sz="2800" dirty="0"/>
              <a:t> bar)</a:t>
            </a:r>
            <a:br>
              <a:rPr lang="tr-TR" sz="2800" dirty="0"/>
            </a:br>
            <a:r>
              <a:rPr lang="tr-TR" sz="2800" dirty="0" err="1"/>
              <a:t>You</a:t>
            </a:r>
            <a:r>
              <a:rPr lang="tr-TR" sz="2800" dirty="0"/>
              <a:t> can </a:t>
            </a:r>
            <a:r>
              <a:rPr lang="tr-TR" sz="2800" dirty="0" err="1"/>
              <a:t>see</a:t>
            </a:r>
            <a:r>
              <a:rPr lang="tr-TR" sz="2800" dirty="0"/>
              <a:t> </a:t>
            </a:r>
            <a:r>
              <a:rPr lang="tr-TR" sz="2800" dirty="0" err="1"/>
              <a:t>the</a:t>
            </a:r>
            <a:r>
              <a:rPr lang="tr-TR" sz="2800" dirty="0"/>
              <a:t> </a:t>
            </a:r>
            <a:r>
              <a:rPr lang="tr-TR" sz="2800" dirty="0" err="1"/>
              <a:t>Donate</a:t>
            </a:r>
            <a:r>
              <a:rPr lang="tr-TR" sz="2800" dirty="0"/>
              <a:t> </a:t>
            </a:r>
            <a:r>
              <a:rPr lang="tr-TR" sz="2800" dirty="0" err="1"/>
              <a:t>Book</a:t>
            </a:r>
            <a:r>
              <a:rPr lang="tr-TR" sz="2800" dirty="0"/>
              <a:t> </a:t>
            </a:r>
            <a:r>
              <a:rPr lang="tr-TR" sz="2800" dirty="0" err="1"/>
              <a:t>Page</a:t>
            </a:r>
            <a:r>
              <a:rPr lang="tr-TR" sz="2800" dirty="0"/>
              <a:t>.</a:t>
            </a:r>
            <a:br>
              <a:rPr lang="tr-TR" sz="2800" dirty="0"/>
            </a:br>
            <a:r>
              <a:rPr lang="tr-TR" sz="2800" dirty="0" err="1"/>
              <a:t>You</a:t>
            </a:r>
            <a:r>
              <a:rPr lang="tr-TR" sz="2800" dirty="0"/>
              <a:t> Can </a:t>
            </a:r>
            <a:r>
              <a:rPr lang="tr-TR" sz="2800" dirty="0" err="1"/>
              <a:t>Donate</a:t>
            </a:r>
            <a:r>
              <a:rPr lang="tr-TR" sz="2800" dirty="0"/>
              <a:t> </a:t>
            </a:r>
            <a:r>
              <a:rPr lang="tr-TR" sz="2800" dirty="0" err="1"/>
              <a:t>Book</a:t>
            </a:r>
            <a:r>
              <a:rPr lang="tr-TR" sz="2800" dirty="0"/>
              <a:t> </a:t>
            </a:r>
            <a:r>
              <a:rPr lang="tr-TR" sz="2800" dirty="0" err="1"/>
              <a:t>In</a:t>
            </a:r>
            <a:r>
              <a:rPr lang="tr-TR" sz="2800" dirty="0"/>
              <a:t> </a:t>
            </a:r>
            <a:r>
              <a:rPr lang="tr-TR" sz="2800" dirty="0" err="1"/>
              <a:t>This</a:t>
            </a:r>
            <a:r>
              <a:rPr lang="tr-TR" sz="2800" dirty="0"/>
              <a:t> </a:t>
            </a:r>
            <a:r>
              <a:rPr lang="tr-TR" sz="2800" dirty="0" err="1"/>
              <a:t>Page</a:t>
            </a:r>
            <a:r>
              <a:rPr lang="tr-TR" sz="2800" dirty="0"/>
              <a:t>.</a:t>
            </a:r>
          </a:p>
        </p:txBody>
      </p:sp>
      <p:pic>
        <p:nvPicPr>
          <p:cNvPr id="5" name="İçerik Yer Tutucusu 4" descr="küçük, fotoğraf, oturma, tablo içeren bir resim&#10;&#10;Açıklama otomatik olarak oluşturuldu">
            <a:extLst>
              <a:ext uri="{FF2B5EF4-FFF2-40B4-BE49-F238E27FC236}">
                <a16:creationId xmlns:a16="http://schemas.microsoft.com/office/drawing/2014/main" id="{ABA38B61-F677-4D59-A636-98F44A91B2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728216"/>
            <a:ext cx="12192000" cy="5129784"/>
          </a:xfrm>
        </p:spPr>
      </p:pic>
    </p:spTree>
    <p:extLst>
      <p:ext uri="{BB962C8B-B14F-4D97-AF65-F5344CB8AC3E}">
        <p14:creationId xmlns:p14="http://schemas.microsoft.com/office/powerpoint/2010/main" val="23022557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A7E15C3-D5B3-4DC8-831B-5515C814321A}"/>
              </a:ext>
            </a:extLst>
          </p:cNvPr>
          <p:cNvSpPr>
            <a:spLocks noGrp="1"/>
          </p:cNvSpPr>
          <p:nvPr>
            <p:ph type="title"/>
          </p:nvPr>
        </p:nvSpPr>
        <p:spPr>
          <a:xfrm>
            <a:off x="1183661" y="152400"/>
            <a:ext cx="10168128" cy="1179576"/>
          </a:xfrm>
        </p:spPr>
        <p:txBody>
          <a:bodyPr/>
          <a:lstStyle/>
          <a:p>
            <a:r>
              <a:rPr lang="tr-TR"/>
              <a:t>Donate Book Validation Controls</a:t>
            </a:r>
            <a:endParaRPr lang="tr-TR" dirty="0"/>
          </a:p>
        </p:txBody>
      </p:sp>
      <p:pic>
        <p:nvPicPr>
          <p:cNvPr id="5" name="İçerik Yer Tutucusu 4" descr="ekran görüntüsü, iç mekan, bilgisayar, oturma içeren bir resim&#10;&#10;Açıklama otomatik olarak oluşturuldu">
            <a:extLst>
              <a:ext uri="{FF2B5EF4-FFF2-40B4-BE49-F238E27FC236}">
                <a16:creationId xmlns:a16="http://schemas.microsoft.com/office/drawing/2014/main" id="{6D117B40-7E0C-4980-A526-99F675DF15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269102"/>
            <a:ext cx="6254885" cy="5588897"/>
          </a:xfrm>
        </p:spPr>
      </p:pic>
      <p:pic>
        <p:nvPicPr>
          <p:cNvPr id="7" name="Resim 6" descr="iç mekan, ekran görüntüsü, bilgisayar, tablo içeren bir resim&#10;&#10;Açıklama otomatik olarak oluşturuldu">
            <a:extLst>
              <a:ext uri="{FF2B5EF4-FFF2-40B4-BE49-F238E27FC236}">
                <a16:creationId xmlns:a16="http://schemas.microsoft.com/office/drawing/2014/main" id="{4F3F64C5-F2B6-42D4-A831-0961F38B05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885" y="1269102"/>
            <a:ext cx="5937115" cy="5588897"/>
          </a:xfrm>
          <a:prstGeom prst="rect">
            <a:avLst/>
          </a:prstGeom>
        </p:spPr>
      </p:pic>
    </p:spTree>
    <p:extLst>
      <p:ext uri="{BB962C8B-B14F-4D97-AF65-F5344CB8AC3E}">
        <p14:creationId xmlns:p14="http://schemas.microsoft.com/office/powerpoint/2010/main" val="42903474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7D90790-7DD2-4E6A-BB9C-35521A341EA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400" dirty="0"/>
              <a:t>If you refresh list you can see the books you added</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İçerik Yer Tutucusu 6" descr="ekran görüntüsü içeren bir resim&#10;&#10;Açıklama otomatik olarak oluşturuldu">
            <a:extLst>
              <a:ext uri="{FF2B5EF4-FFF2-40B4-BE49-F238E27FC236}">
                <a16:creationId xmlns:a16="http://schemas.microsoft.com/office/drawing/2014/main" id="{050CD8DE-598F-4B0F-A40E-9489DF3707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97685" y="464594"/>
            <a:ext cx="5913286" cy="6052937"/>
          </a:xfrm>
        </p:spPr>
      </p:pic>
    </p:spTree>
    <p:extLst>
      <p:ext uri="{BB962C8B-B14F-4D97-AF65-F5344CB8AC3E}">
        <p14:creationId xmlns:p14="http://schemas.microsoft.com/office/powerpoint/2010/main" val="26926676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3D6CBB0-6497-4801-8B74-E68CAD8E4680}"/>
              </a:ext>
            </a:extLst>
          </p:cNvPr>
          <p:cNvSpPr>
            <a:spLocks noGrp="1"/>
          </p:cNvSpPr>
          <p:nvPr>
            <p:ph type="title"/>
          </p:nvPr>
        </p:nvSpPr>
        <p:spPr>
          <a:xfrm>
            <a:off x="1115568" y="68095"/>
            <a:ext cx="10168128" cy="1660122"/>
          </a:xfrm>
        </p:spPr>
        <p:txBody>
          <a:bodyPr>
            <a:noAutofit/>
          </a:bodyPr>
          <a:lstStyle/>
          <a:p>
            <a:r>
              <a:rPr lang="tr-TR" sz="2800" dirty="0" err="1"/>
              <a:t>When</a:t>
            </a:r>
            <a:r>
              <a:rPr lang="tr-TR" sz="2800" dirty="0"/>
              <a:t> </a:t>
            </a:r>
            <a:r>
              <a:rPr lang="tr-TR" sz="2800" dirty="0" err="1"/>
              <a:t>you</a:t>
            </a:r>
            <a:r>
              <a:rPr lang="tr-TR" sz="2800" dirty="0"/>
              <a:t> </a:t>
            </a:r>
            <a:r>
              <a:rPr lang="tr-TR" sz="2800" dirty="0" err="1"/>
              <a:t>click</a:t>
            </a:r>
            <a:r>
              <a:rPr lang="tr-TR" sz="2800" dirty="0"/>
              <a:t> </a:t>
            </a:r>
            <a:r>
              <a:rPr lang="tr-TR" sz="2800" dirty="0" err="1"/>
              <a:t>the</a:t>
            </a:r>
            <a:r>
              <a:rPr lang="tr-TR" sz="2800" dirty="0"/>
              <a:t> </a:t>
            </a:r>
            <a:r>
              <a:rPr lang="tr-TR" sz="2800" dirty="0" err="1"/>
              <a:t>Make</a:t>
            </a:r>
            <a:r>
              <a:rPr lang="tr-TR" sz="2800" dirty="0"/>
              <a:t>  </a:t>
            </a:r>
            <a:r>
              <a:rPr lang="tr-TR" sz="2800" dirty="0" err="1"/>
              <a:t>Comment</a:t>
            </a:r>
            <a:r>
              <a:rPr lang="tr-TR" sz="2800" dirty="0"/>
              <a:t>.(</a:t>
            </a:r>
            <a:r>
              <a:rPr lang="tr-TR" sz="2800" dirty="0" err="1"/>
              <a:t>In</a:t>
            </a:r>
            <a:r>
              <a:rPr lang="tr-TR" sz="2800" dirty="0"/>
              <a:t> </a:t>
            </a:r>
            <a:r>
              <a:rPr lang="tr-TR" sz="2800" dirty="0" err="1"/>
              <a:t>the</a:t>
            </a:r>
            <a:r>
              <a:rPr lang="tr-TR" sz="2800" dirty="0"/>
              <a:t> </a:t>
            </a:r>
            <a:r>
              <a:rPr lang="tr-TR" sz="2800" dirty="0" err="1"/>
              <a:t>navigation</a:t>
            </a:r>
            <a:r>
              <a:rPr lang="tr-TR" sz="2800" dirty="0"/>
              <a:t> bar)</a:t>
            </a:r>
            <a:br>
              <a:rPr lang="tr-TR" sz="2800" dirty="0"/>
            </a:br>
            <a:r>
              <a:rPr lang="tr-TR" sz="2800" dirty="0" err="1"/>
              <a:t>You</a:t>
            </a:r>
            <a:r>
              <a:rPr lang="tr-TR" sz="2800" dirty="0"/>
              <a:t> can </a:t>
            </a:r>
            <a:r>
              <a:rPr lang="tr-TR" sz="2800" dirty="0" err="1"/>
              <a:t>see</a:t>
            </a:r>
            <a:r>
              <a:rPr lang="tr-TR" sz="2800" dirty="0"/>
              <a:t> </a:t>
            </a:r>
            <a:r>
              <a:rPr lang="tr-TR" sz="2800" dirty="0" err="1"/>
              <a:t>the</a:t>
            </a:r>
            <a:r>
              <a:rPr lang="tr-TR" sz="2800" dirty="0"/>
              <a:t> </a:t>
            </a:r>
            <a:r>
              <a:rPr lang="tr-TR" sz="2800" dirty="0" err="1"/>
              <a:t>Comment</a:t>
            </a:r>
            <a:r>
              <a:rPr lang="tr-TR" sz="2800" dirty="0"/>
              <a:t> </a:t>
            </a:r>
            <a:r>
              <a:rPr lang="tr-TR" sz="2800" dirty="0" err="1"/>
              <a:t>Page</a:t>
            </a:r>
            <a:r>
              <a:rPr lang="tr-TR" sz="2800" dirty="0"/>
              <a:t>. </a:t>
            </a:r>
            <a:br>
              <a:rPr lang="tr-TR" sz="2800" dirty="0"/>
            </a:br>
            <a:r>
              <a:rPr lang="tr-TR" sz="2800" dirty="0" err="1"/>
              <a:t>You</a:t>
            </a:r>
            <a:r>
              <a:rPr lang="tr-TR" sz="2800" dirty="0"/>
              <a:t> Can </a:t>
            </a:r>
            <a:r>
              <a:rPr lang="tr-TR" sz="2800" dirty="0" err="1"/>
              <a:t>Make</a:t>
            </a:r>
            <a:r>
              <a:rPr lang="tr-TR" sz="2800" dirty="0"/>
              <a:t> </a:t>
            </a:r>
            <a:r>
              <a:rPr lang="tr-TR" sz="2800" dirty="0" err="1"/>
              <a:t>Comment</a:t>
            </a:r>
            <a:r>
              <a:rPr lang="tr-TR" sz="2800" dirty="0"/>
              <a:t> </a:t>
            </a:r>
            <a:r>
              <a:rPr lang="tr-TR" sz="2800" dirty="0" err="1"/>
              <a:t>In</a:t>
            </a:r>
            <a:r>
              <a:rPr lang="tr-TR" sz="2800" dirty="0"/>
              <a:t> </a:t>
            </a:r>
            <a:r>
              <a:rPr lang="tr-TR" sz="2800" dirty="0" err="1"/>
              <a:t>This</a:t>
            </a:r>
            <a:r>
              <a:rPr lang="tr-TR" sz="2800" dirty="0"/>
              <a:t> </a:t>
            </a:r>
            <a:r>
              <a:rPr lang="tr-TR" sz="2800" dirty="0" err="1"/>
              <a:t>Page</a:t>
            </a:r>
            <a:r>
              <a:rPr lang="tr-TR" sz="2800" dirty="0"/>
              <a:t> </a:t>
            </a:r>
            <a:r>
              <a:rPr lang="tr-TR" sz="2800" dirty="0" err="1"/>
              <a:t>and</a:t>
            </a:r>
            <a:r>
              <a:rPr lang="tr-TR" sz="2800" dirty="0"/>
              <a:t> </a:t>
            </a:r>
            <a:r>
              <a:rPr lang="tr-TR" sz="2800" dirty="0" err="1"/>
              <a:t>You</a:t>
            </a:r>
            <a:r>
              <a:rPr lang="tr-TR" sz="2800" dirty="0"/>
              <a:t> Can </a:t>
            </a:r>
            <a:r>
              <a:rPr lang="tr-TR" sz="2800" dirty="0" err="1"/>
              <a:t>Give</a:t>
            </a:r>
            <a:r>
              <a:rPr lang="tr-TR" sz="2800" dirty="0"/>
              <a:t> </a:t>
            </a:r>
            <a:r>
              <a:rPr lang="tr-TR" sz="2800" dirty="0" err="1"/>
              <a:t>Scores</a:t>
            </a:r>
            <a:r>
              <a:rPr lang="tr-TR" sz="2800" dirty="0"/>
              <a:t> </a:t>
            </a:r>
            <a:r>
              <a:rPr lang="tr-TR" sz="2800" dirty="0" err="1"/>
              <a:t>to</a:t>
            </a:r>
            <a:r>
              <a:rPr lang="tr-TR" sz="2800" dirty="0"/>
              <a:t> </a:t>
            </a:r>
            <a:r>
              <a:rPr lang="tr-TR" sz="2800" dirty="0" err="1"/>
              <a:t>Books</a:t>
            </a:r>
            <a:r>
              <a:rPr lang="tr-TR" sz="2800" dirty="0"/>
              <a:t> </a:t>
            </a:r>
            <a:r>
              <a:rPr lang="tr-TR" sz="2800" dirty="0" err="1"/>
              <a:t>You</a:t>
            </a:r>
            <a:r>
              <a:rPr lang="tr-TR" sz="2800" dirty="0"/>
              <a:t> </a:t>
            </a:r>
            <a:r>
              <a:rPr lang="tr-TR" sz="2800" dirty="0" err="1"/>
              <a:t>Want</a:t>
            </a:r>
            <a:r>
              <a:rPr lang="tr-TR" sz="2800" dirty="0"/>
              <a:t>.</a:t>
            </a:r>
          </a:p>
        </p:txBody>
      </p:sp>
      <p:pic>
        <p:nvPicPr>
          <p:cNvPr id="5" name="İçerik Yer Tutucusu 4" descr="ekran görüntüsü, ekran, bilgisayar içeren bir resim&#10;&#10;Açıklama otomatik olarak oluşturuldu">
            <a:extLst>
              <a:ext uri="{FF2B5EF4-FFF2-40B4-BE49-F238E27FC236}">
                <a16:creationId xmlns:a16="http://schemas.microsoft.com/office/drawing/2014/main" id="{DBA269D4-4A88-4DB2-9B05-63A520D9B2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653702"/>
            <a:ext cx="12192000" cy="5204298"/>
          </a:xfrm>
        </p:spPr>
      </p:pic>
    </p:spTree>
    <p:extLst>
      <p:ext uri="{BB962C8B-B14F-4D97-AF65-F5344CB8AC3E}">
        <p14:creationId xmlns:p14="http://schemas.microsoft.com/office/powerpoint/2010/main" val="11651639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Rectangle 28">
            <a:extLst>
              <a:ext uri="{FF2B5EF4-FFF2-40B4-BE49-F238E27FC236}">
                <a16:creationId xmlns:a16="http://schemas.microsoft.com/office/drawing/2014/main" id="{96646FC9-C66D-4EC7-8310-0DD4ACC49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61132B53-AC3D-4382-813A-CC2D794C968E}"/>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3400" b="1" dirty="0"/>
              <a:t>COMMENT VALIDATION CONTROL</a:t>
            </a:r>
          </a:p>
        </p:txBody>
      </p:sp>
      <p:sp>
        <p:nvSpPr>
          <p:cNvPr id="33" name="Rectangle: Rounded Corners 32">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1" name="Content Placeholder 10">
            <a:extLst>
              <a:ext uri="{FF2B5EF4-FFF2-40B4-BE49-F238E27FC236}">
                <a16:creationId xmlns:a16="http://schemas.microsoft.com/office/drawing/2014/main" id="{2E995762-2734-4701-AA1D-D3F223BB605F}"/>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buNone/>
            </a:pPr>
            <a:r>
              <a:rPr lang="en-US" sz="2000" b="1">
                <a:solidFill>
                  <a:schemeClr val="bg1"/>
                </a:solidFill>
              </a:rPr>
              <a:t>CSS</a:t>
            </a:r>
          </a:p>
        </p:txBody>
      </p:sp>
      <p:pic>
        <p:nvPicPr>
          <p:cNvPr id="5" name="İçerik Yer Tutucusu 4" descr="ekran görüntüsü içeren bir resim&#10;&#10;Açıklama otomatik olarak oluşturuldu">
            <a:extLst>
              <a:ext uri="{FF2B5EF4-FFF2-40B4-BE49-F238E27FC236}">
                <a16:creationId xmlns:a16="http://schemas.microsoft.com/office/drawing/2014/main" id="{598FDB5C-25B3-4571-AC8F-40BDC578D9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579" y="1929448"/>
            <a:ext cx="10350229" cy="4774076"/>
          </a:xfrm>
          <a:prstGeom prst="rect">
            <a:avLst/>
          </a:prstGeom>
        </p:spPr>
      </p:pic>
      <p:pic>
        <p:nvPicPr>
          <p:cNvPr id="7" name="Resim 6" descr="ekran görüntüsü içeren bir resim&#10;&#10;Açıklama otomatik olarak oluşturuldu">
            <a:extLst>
              <a:ext uri="{FF2B5EF4-FFF2-40B4-BE49-F238E27FC236}">
                <a16:creationId xmlns:a16="http://schemas.microsoft.com/office/drawing/2014/main" id="{D23E4CE9-014E-41EC-89AF-A0E7E2C916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578" y="5131535"/>
            <a:ext cx="10252953" cy="1726465"/>
          </a:xfrm>
          <a:prstGeom prst="rect">
            <a:avLst/>
          </a:prstGeom>
        </p:spPr>
      </p:pic>
    </p:spTree>
    <p:extLst>
      <p:ext uri="{BB962C8B-B14F-4D97-AF65-F5344CB8AC3E}">
        <p14:creationId xmlns:p14="http://schemas.microsoft.com/office/powerpoint/2010/main" val="25982082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44956A5-2F0B-4778-8972-26FCEA65FCA6}"/>
              </a:ext>
            </a:extLst>
          </p:cNvPr>
          <p:cNvSpPr>
            <a:spLocks noGrp="1"/>
          </p:cNvSpPr>
          <p:nvPr>
            <p:ph type="title"/>
          </p:nvPr>
        </p:nvSpPr>
        <p:spPr>
          <a:xfrm>
            <a:off x="1468876" y="140078"/>
            <a:ext cx="9805091" cy="1179576"/>
          </a:xfrm>
        </p:spPr>
        <p:txBody>
          <a:bodyPr/>
          <a:lstStyle/>
          <a:p>
            <a:r>
              <a:rPr lang="en-US" b="1" dirty="0"/>
              <a:t>COMMENT VALIDATION CONTROL</a:t>
            </a:r>
            <a:endParaRPr lang="tr-TR" dirty="0"/>
          </a:p>
        </p:txBody>
      </p:sp>
      <p:pic>
        <p:nvPicPr>
          <p:cNvPr id="5" name="İçerik Yer Tutucusu 4" descr="ekran görüntüsü içeren bir resim&#10;&#10;Açıklama otomatik olarak oluşturuldu">
            <a:extLst>
              <a:ext uri="{FF2B5EF4-FFF2-40B4-BE49-F238E27FC236}">
                <a16:creationId xmlns:a16="http://schemas.microsoft.com/office/drawing/2014/main" id="{5B8AD6AB-827F-4515-A0AC-F93F0356E6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00783"/>
            <a:ext cx="12192000" cy="5457217"/>
          </a:xfrm>
        </p:spPr>
      </p:pic>
    </p:spTree>
    <p:extLst>
      <p:ext uri="{BB962C8B-B14F-4D97-AF65-F5344CB8AC3E}">
        <p14:creationId xmlns:p14="http://schemas.microsoft.com/office/powerpoint/2010/main" val="2614236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56D674C-31BE-485E-9CD2-2945227F2E07}"/>
              </a:ext>
            </a:extLst>
          </p:cNvPr>
          <p:cNvSpPr>
            <a:spLocks noGrp="1"/>
          </p:cNvSpPr>
          <p:nvPr>
            <p:ph type="title"/>
          </p:nvPr>
        </p:nvSpPr>
        <p:spPr/>
        <p:txBody>
          <a:bodyPr/>
          <a:lstStyle/>
          <a:p>
            <a:r>
              <a:rPr lang="tr-TR" dirty="0"/>
              <a:t>NOTES</a:t>
            </a:r>
          </a:p>
        </p:txBody>
      </p:sp>
      <p:sp>
        <p:nvSpPr>
          <p:cNvPr id="3" name="İçerik Yer Tutucusu 2">
            <a:extLst>
              <a:ext uri="{FF2B5EF4-FFF2-40B4-BE49-F238E27FC236}">
                <a16:creationId xmlns:a16="http://schemas.microsoft.com/office/drawing/2014/main" id="{39E32AA4-4339-4C36-A01D-E42FDB6B70B5}"/>
              </a:ext>
            </a:extLst>
          </p:cNvPr>
          <p:cNvSpPr>
            <a:spLocks noGrp="1"/>
          </p:cNvSpPr>
          <p:nvPr>
            <p:ph idx="1"/>
          </p:nvPr>
        </p:nvSpPr>
        <p:spPr/>
        <p:txBody>
          <a:bodyPr/>
          <a:lstStyle/>
          <a:p>
            <a:r>
              <a:rPr lang="en-US" dirty="0"/>
              <a:t>I couldn't show some </a:t>
            </a:r>
            <a:r>
              <a:rPr lang="en-US" dirty="0" err="1"/>
              <a:t>css</a:t>
            </a:r>
            <a:r>
              <a:rPr lang="en-US" dirty="0"/>
              <a:t> in the photos. Because when I hover the button or card I couldn't take screenshots.</a:t>
            </a:r>
            <a:r>
              <a:rPr lang="tr-TR" dirty="0"/>
              <a:t> But </a:t>
            </a:r>
            <a:r>
              <a:rPr lang="tr-TR" dirty="0" err="1"/>
              <a:t>all</a:t>
            </a:r>
            <a:r>
              <a:rPr lang="tr-TR" dirty="0"/>
              <a:t> </a:t>
            </a:r>
            <a:r>
              <a:rPr lang="tr-TR" dirty="0" err="1"/>
              <a:t>the</a:t>
            </a:r>
            <a:r>
              <a:rPr lang="tr-TR" dirty="0"/>
              <a:t> </a:t>
            </a:r>
            <a:r>
              <a:rPr lang="tr-TR" dirty="0" err="1"/>
              <a:t>lists,tables</a:t>
            </a:r>
            <a:r>
              <a:rPr lang="tr-TR" dirty="0"/>
              <a:t> </a:t>
            </a:r>
            <a:r>
              <a:rPr lang="tr-TR" dirty="0" err="1"/>
              <a:t>and</a:t>
            </a:r>
            <a:r>
              <a:rPr lang="tr-TR" dirty="0"/>
              <a:t> </a:t>
            </a:r>
            <a:r>
              <a:rPr lang="tr-TR" dirty="0" err="1"/>
              <a:t>buttons</a:t>
            </a:r>
            <a:r>
              <a:rPr lang="tr-TR" dirty="0"/>
              <a:t> </a:t>
            </a:r>
            <a:r>
              <a:rPr lang="tr-TR" dirty="0" err="1"/>
              <a:t>have</a:t>
            </a:r>
            <a:r>
              <a:rPr lang="tr-TR" dirty="0"/>
              <a:t> </a:t>
            </a:r>
            <a:r>
              <a:rPr lang="tr-TR" dirty="0" err="1"/>
              <a:t>css</a:t>
            </a:r>
            <a:r>
              <a:rPr lang="tr-TR" dirty="0"/>
              <a:t>(</a:t>
            </a:r>
            <a:r>
              <a:rPr lang="tr-TR" dirty="0" err="1"/>
              <a:t>when</a:t>
            </a:r>
            <a:r>
              <a:rPr lang="tr-TR" dirty="0"/>
              <a:t> </a:t>
            </a:r>
            <a:r>
              <a:rPr lang="tr-TR" dirty="0" err="1"/>
              <a:t>hover</a:t>
            </a:r>
            <a:r>
              <a:rPr lang="tr-TR" dirty="0"/>
              <a:t> </a:t>
            </a:r>
            <a:r>
              <a:rPr lang="tr-TR" dirty="0" err="1"/>
              <a:t>the</a:t>
            </a:r>
            <a:r>
              <a:rPr lang="tr-TR" dirty="0"/>
              <a:t> </a:t>
            </a:r>
            <a:r>
              <a:rPr lang="tr-TR" dirty="0" err="1"/>
              <a:t>list</a:t>
            </a:r>
            <a:r>
              <a:rPr lang="tr-TR" dirty="0"/>
              <a:t> </a:t>
            </a:r>
            <a:r>
              <a:rPr lang="tr-TR" dirty="0" err="1"/>
              <a:t>or</a:t>
            </a:r>
            <a:r>
              <a:rPr lang="tr-TR" dirty="0"/>
              <a:t> </a:t>
            </a:r>
            <a:r>
              <a:rPr lang="tr-TR" dirty="0" err="1"/>
              <a:t>table</a:t>
            </a:r>
            <a:r>
              <a:rPr lang="tr-TR" dirty="0"/>
              <a:t> </a:t>
            </a:r>
            <a:r>
              <a:rPr lang="tr-TR" dirty="0" err="1"/>
              <a:t>change</a:t>
            </a:r>
            <a:r>
              <a:rPr lang="tr-TR" dirty="0"/>
              <a:t> </a:t>
            </a:r>
            <a:r>
              <a:rPr lang="tr-TR" dirty="0" err="1"/>
              <a:t>their</a:t>
            </a:r>
            <a:r>
              <a:rPr lang="tr-TR" dirty="0"/>
              <a:t> </a:t>
            </a:r>
            <a:r>
              <a:rPr lang="tr-TR" dirty="0" err="1"/>
              <a:t>box-shadow</a:t>
            </a:r>
            <a:r>
              <a:rPr lang="tr-TR" dirty="0"/>
              <a:t> background </a:t>
            </a:r>
            <a:r>
              <a:rPr lang="tr-TR" dirty="0" err="1"/>
              <a:t>image</a:t>
            </a:r>
            <a:r>
              <a:rPr lang="tr-TR" dirty="0"/>
              <a:t> </a:t>
            </a:r>
            <a:r>
              <a:rPr lang="tr-TR" dirty="0" err="1"/>
              <a:t>width</a:t>
            </a:r>
            <a:r>
              <a:rPr lang="tr-TR" dirty="0"/>
              <a:t>, </a:t>
            </a:r>
            <a:r>
              <a:rPr lang="tr-TR" dirty="0" err="1"/>
              <a:t>height</a:t>
            </a:r>
            <a:r>
              <a:rPr lang="tr-TR" dirty="0"/>
              <a:t> </a:t>
            </a:r>
            <a:r>
              <a:rPr lang="tr-TR" dirty="0" err="1"/>
              <a:t>etc</a:t>
            </a:r>
            <a:r>
              <a:rPr lang="tr-TR" dirty="0"/>
              <a:t>.).</a:t>
            </a:r>
          </a:p>
        </p:txBody>
      </p:sp>
    </p:spTree>
    <p:extLst>
      <p:ext uri="{BB962C8B-B14F-4D97-AF65-F5344CB8AC3E}">
        <p14:creationId xmlns:p14="http://schemas.microsoft.com/office/powerpoint/2010/main" val="412495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2FB82883-1DC0-4BE1-A607-009095F33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çerik Yer Tutucusu 4" descr="iç mekan, tablo, oturma, bilgisayar içeren bir resim&#10;&#10;Açıklama otomatik olarak oluşturuldu">
            <a:extLst>
              <a:ext uri="{FF2B5EF4-FFF2-40B4-BE49-F238E27FC236}">
                <a16:creationId xmlns:a16="http://schemas.microsoft.com/office/drawing/2014/main" id="{872026E5-01CE-41ED-9359-DE9B75430A5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4446" b="1"/>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9FA98EAA-A866-4C95-A2A8-44E46FBA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56000">
                <a:schemeClr val="tx1">
                  <a:alpha val="40000"/>
                </a:schemeClr>
              </a:gs>
              <a:gs pos="100000">
                <a:schemeClr val="tx1">
                  <a:alpha val="8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3801178-0124-4DC1-A5BF-E98BE039E9CA}"/>
              </a:ext>
            </a:extLst>
          </p:cNvPr>
          <p:cNvSpPr>
            <a:spLocks noGrp="1"/>
          </p:cNvSpPr>
          <p:nvPr>
            <p:ph type="title"/>
          </p:nvPr>
        </p:nvSpPr>
        <p:spPr>
          <a:xfrm>
            <a:off x="100727" y="936373"/>
            <a:ext cx="7985759" cy="922575"/>
          </a:xfrm>
        </p:spPr>
        <p:txBody>
          <a:bodyPr vert="horz" lIns="91440" tIns="45720" rIns="91440" bIns="45720" rtlCol="0" anchor="b">
            <a:normAutofit fontScale="90000"/>
          </a:bodyPr>
          <a:lstStyle/>
          <a:p>
            <a:r>
              <a:rPr lang="tr-TR" dirty="0" err="1">
                <a:solidFill>
                  <a:schemeClr val="bg1"/>
                </a:solidFill>
              </a:rPr>
              <a:t>Login</a:t>
            </a:r>
            <a:r>
              <a:rPr lang="tr-TR" dirty="0">
                <a:solidFill>
                  <a:schemeClr val="bg1"/>
                </a:solidFill>
              </a:rPr>
              <a:t> </a:t>
            </a:r>
            <a:r>
              <a:rPr lang="tr-TR" dirty="0" err="1">
                <a:solidFill>
                  <a:schemeClr val="bg1"/>
                </a:solidFill>
              </a:rPr>
              <a:t>Page</a:t>
            </a:r>
            <a:br>
              <a:rPr lang="tr-TR" dirty="0">
                <a:solidFill>
                  <a:schemeClr val="bg1"/>
                </a:solidFill>
              </a:rPr>
            </a:br>
            <a:r>
              <a:rPr lang="tr-TR" dirty="0" err="1">
                <a:solidFill>
                  <a:schemeClr val="bg1"/>
                </a:solidFill>
              </a:rPr>
              <a:t>Sign-Up</a:t>
            </a:r>
            <a:r>
              <a:rPr lang="tr-TR" dirty="0">
                <a:solidFill>
                  <a:schemeClr val="bg1"/>
                </a:solidFill>
              </a:rPr>
              <a:t> </a:t>
            </a:r>
            <a:r>
              <a:rPr lang="tr-TR" dirty="0" err="1">
                <a:solidFill>
                  <a:schemeClr val="bg1"/>
                </a:solidFill>
              </a:rPr>
              <a:t>Part</a:t>
            </a:r>
            <a:endParaRPr lang="en-US" dirty="0">
              <a:solidFill>
                <a:schemeClr val="bg1"/>
              </a:solidFill>
            </a:endParaRPr>
          </a:p>
        </p:txBody>
      </p:sp>
    </p:spTree>
    <p:extLst>
      <p:ext uri="{BB962C8B-B14F-4D97-AF65-F5344CB8AC3E}">
        <p14:creationId xmlns:p14="http://schemas.microsoft.com/office/powerpoint/2010/main" val="3730538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D7349A4-596C-46D1-B918-6AA12A5605E2}"/>
              </a:ext>
            </a:extLst>
          </p:cNvPr>
          <p:cNvSpPr>
            <a:spLocks noGrp="1"/>
          </p:cNvSpPr>
          <p:nvPr>
            <p:ph type="title"/>
          </p:nvPr>
        </p:nvSpPr>
        <p:spPr>
          <a:xfrm>
            <a:off x="561092" y="0"/>
            <a:ext cx="10168128" cy="1179576"/>
          </a:xfrm>
        </p:spPr>
        <p:txBody>
          <a:bodyPr/>
          <a:lstStyle/>
          <a:p>
            <a:r>
              <a:rPr lang="tr-TR" dirty="0"/>
              <a:t>JS </a:t>
            </a:r>
            <a:r>
              <a:rPr lang="tr-TR" dirty="0" err="1"/>
              <a:t>Code</a:t>
            </a:r>
            <a:r>
              <a:rPr lang="tr-TR" dirty="0"/>
              <a:t> </a:t>
            </a:r>
            <a:r>
              <a:rPr lang="tr-TR" dirty="0" err="1"/>
              <a:t>for</a:t>
            </a:r>
            <a:r>
              <a:rPr lang="tr-TR" dirty="0"/>
              <a:t> </a:t>
            </a:r>
            <a:r>
              <a:rPr lang="tr-TR" dirty="0" err="1"/>
              <a:t>Login</a:t>
            </a:r>
            <a:r>
              <a:rPr lang="tr-TR" dirty="0"/>
              <a:t> Form</a:t>
            </a:r>
          </a:p>
        </p:txBody>
      </p:sp>
      <p:pic>
        <p:nvPicPr>
          <p:cNvPr id="5" name="İçerik Yer Tutucusu 4">
            <a:extLst>
              <a:ext uri="{FF2B5EF4-FFF2-40B4-BE49-F238E27FC236}">
                <a16:creationId xmlns:a16="http://schemas.microsoft.com/office/drawing/2014/main" id="{A7FF9D65-6963-4BBD-9012-69E78B6BC4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414" y="826850"/>
            <a:ext cx="12116586" cy="6147881"/>
          </a:xfrm>
        </p:spPr>
      </p:pic>
    </p:spTree>
    <p:extLst>
      <p:ext uri="{BB962C8B-B14F-4D97-AF65-F5344CB8AC3E}">
        <p14:creationId xmlns:p14="http://schemas.microsoft.com/office/powerpoint/2010/main" val="1889005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AF5A51F-BF8C-4371-B847-1C4113264DBE}"/>
              </a:ext>
            </a:extLst>
          </p:cNvPr>
          <p:cNvSpPr>
            <a:spLocks noGrp="1"/>
          </p:cNvSpPr>
          <p:nvPr>
            <p:ph type="title"/>
          </p:nvPr>
        </p:nvSpPr>
        <p:spPr>
          <a:xfrm>
            <a:off x="784828" y="0"/>
            <a:ext cx="10168128" cy="1179576"/>
          </a:xfrm>
        </p:spPr>
        <p:txBody>
          <a:bodyPr/>
          <a:lstStyle/>
          <a:p>
            <a:pPr algn="ctr"/>
            <a:r>
              <a:rPr lang="tr-TR" dirty="0" err="1"/>
              <a:t>Sign-In</a:t>
            </a:r>
            <a:r>
              <a:rPr lang="tr-TR" dirty="0"/>
              <a:t> </a:t>
            </a:r>
            <a:r>
              <a:rPr lang="tr-TR" dirty="0" err="1"/>
              <a:t>Validation</a:t>
            </a:r>
            <a:r>
              <a:rPr lang="tr-TR" dirty="0"/>
              <a:t> </a:t>
            </a:r>
            <a:r>
              <a:rPr lang="tr-TR" dirty="0" err="1"/>
              <a:t>Controls</a:t>
            </a:r>
            <a:endParaRPr lang="tr-TR" dirty="0"/>
          </a:p>
        </p:txBody>
      </p:sp>
      <p:pic>
        <p:nvPicPr>
          <p:cNvPr id="12" name="İçerik Yer Tutucusu 11" descr="iç mekan, tablo, dolap, oturma içeren bir resim&#10;&#10;Açıklama otomatik olarak oluşturuldu">
            <a:extLst>
              <a:ext uri="{FF2B5EF4-FFF2-40B4-BE49-F238E27FC236}">
                <a16:creationId xmlns:a16="http://schemas.microsoft.com/office/drawing/2014/main" id="{0F4722C0-322C-4BFA-817B-2DD5C648F1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632" y="895546"/>
            <a:ext cx="5888736" cy="5962453"/>
          </a:xfrm>
        </p:spPr>
      </p:pic>
      <p:pic>
        <p:nvPicPr>
          <p:cNvPr id="15" name="Resim 14" descr="iç mekan, tablo, oturma, ahşap içeren bir resim&#10;&#10;Açıklama otomatik olarak oluşturuldu">
            <a:extLst>
              <a:ext uri="{FF2B5EF4-FFF2-40B4-BE49-F238E27FC236}">
                <a16:creationId xmlns:a16="http://schemas.microsoft.com/office/drawing/2014/main" id="{DF7C8869-6785-4C66-A7DD-EBBA3F64B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2368" y="895546"/>
            <a:ext cx="6199632" cy="5962453"/>
          </a:xfrm>
          <a:prstGeom prst="rect">
            <a:avLst/>
          </a:prstGeom>
        </p:spPr>
      </p:pic>
    </p:spTree>
    <p:extLst>
      <p:ext uri="{BB962C8B-B14F-4D97-AF65-F5344CB8AC3E}">
        <p14:creationId xmlns:p14="http://schemas.microsoft.com/office/powerpoint/2010/main" val="588106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842B7BC-F07A-41F6-B562-9081D594D1F0}"/>
              </a:ext>
            </a:extLst>
          </p:cNvPr>
          <p:cNvSpPr>
            <a:spLocks noGrp="1"/>
          </p:cNvSpPr>
          <p:nvPr>
            <p:ph type="title"/>
          </p:nvPr>
        </p:nvSpPr>
        <p:spPr>
          <a:xfrm>
            <a:off x="1125296" y="0"/>
            <a:ext cx="10168128" cy="1179576"/>
          </a:xfrm>
        </p:spPr>
        <p:txBody>
          <a:bodyPr/>
          <a:lstStyle/>
          <a:p>
            <a:pPr algn="ctr"/>
            <a:r>
              <a:rPr lang="tr-TR" dirty="0" err="1"/>
              <a:t>Sign-Up</a:t>
            </a:r>
            <a:r>
              <a:rPr lang="tr-TR" dirty="0"/>
              <a:t> </a:t>
            </a:r>
            <a:r>
              <a:rPr lang="tr-TR" dirty="0" err="1"/>
              <a:t>Validation</a:t>
            </a:r>
            <a:r>
              <a:rPr lang="tr-TR" dirty="0"/>
              <a:t> </a:t>
            </a:r>
            <a:r>
              <a:rPr lang="tr-TR" dirty="0" err="1"/>
              <a:t>Controls</a:t>
            </a:r>
            <a:endParaRPr lang="tr-TR" dirty="0"/>
          </a:p>
        </p:txBody>
      </p:sp>
      <p:pic>
        <p:nvPicPr>
          <p:cNvPr id="5" name="İçerik Yer Tutucusu 4" descr="iç mekan, tablo, oturma, bilgisayar içeren bir resim&#10;&#10;Açıklama otomatik olarak oluşturuldu">
            <a:extLst>
              <a:ext uri="{FF2B5EF4-FFF2-40B4-BE49-F238E27FC236}">
                <a16:creationId xmlns:a16="http://schemas.microsoft.com/office/drawing/2014/main" id="{AD74C25D-DD6E-4CF7-9FD0-3BAACE2AE7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904974"/>
            <a:ext cx="6096000" cy="5884932"/>
          </a:xfrm>
        </p:spPr>
      </p:pic>
      <p:pic>
        <p:nvPicPr>
          <p:cNvPr id="9" name="Resim 8" descr="iç mekan, tablo, oturma, bilgisayar içeren bir resim&#10;&#10;Açıklama otomatik olarak oluşturuldu">
            <a:extLst>
              <a:ext uri="{FF2B5EF4-FFF2-40B4-BE49-F238E27FC236}">
                <a16:creationId xmlns:a16="http://schemas.microsoft.com/office/drawing/2014/main" id="{D5C922AA-BF1A-43A0-9DF9-9357036087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904973"/>
            <a:ext cx="6096000" cy="5884932"/>
          </a:xfrm>
          <a:prstGeom prst="rect">
            <a:avLst/>
          </a:prstGeom>
        </p:spPr>
      </p:pic>
    </p:spTree>
    <p:extLst>
      <p:ext uri="{BB962C8B-B14F-4D97-AF65-F5344CB8AC3E}">
        <p14:creationId xmlns:p14="http://schemas.microsoft.com/office/powerpoint/2010/main" val="4284923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4">
            <a:extLst>
              <a:ext uri="{FF2B5EF4-FFF2-40B4-BE49-F238E27FC236}">
                <a16:creationId xmlns:a16="http://schemas.microsoft.com/office/drawing/2014/main" id="{E36BB3C5-822B-45E1-A81E-5CC3176C61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Resim 6" descr="ekran görüntüsü, ekran, bilgisayar içeren bir resim&#10;&#10;Açıklama otomatik olarak oluşturuldu">
            <a:extLst>
              <a:ext uri="{FF2B5EF4-FFF2-40B4-BE49-F238E27FC236}">
                <a16:creationId xmlns:a16="http://schemas.microsoft.com/office/drawing/2014/main" id="{E37E776B-B691-4E1D-8853-DC2F695BB99D}"/>
              </a:ext>
            </a:extLst>
          </p:cNvPr>
          <p:cNvPicPr>
            <a:picLocks noChangeAspect="1"/>
          </p:cNvPicPr>
          <p:nvPr/>
        </p:nvPicPr>
        <p:blipFill rotWithShape="1">
          <a:blip r:embed="rId2">
            <a:extLst>
              <a:ext uri="{28A0092B-C50C-407E-A947-70E740481C1C}">
                <a14:useLocalDpi xmlns:a14="http://schemas.microsoft.com/office/drawing/2010/main" val="0"/>
              </a:ext>
            </a:extLst>
          </a:blip>
          <a:srcRect r="47150" b="-1"/>
          <a:stretch/>
        </p:blipFill>
        <p:spPr>
          <a:xfrm>
            <a:off x="0" y="1"/>
            <a:ext cx="6867526" cy="3627438"/>
          </a:xfrm>
          <a:prstGeom prst="rect">
            <a:avLst/>
          </a:prstGeom>
        </p:spPr>
      </p:pic>
      <p:sp useBgFill="1">
        <p:nvSpPr>
          <p:cNvPr id="34" name="Rectangle 26">
            <a:extLst>
              <a:ext uri="{FF2B5EF4-FFF2-40B4-BE49-F238E27FC236}">
                <a16:creationId xmlns:a16="http://schemas.microsoft.com/office/drawing/2014/main" id="{FB39ECA9-4CDE-4883-98E8-287E905E9F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263" y="3630934"/>
            <a:ext cx="6288261" cy="2546028"/>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38A8BAFC-42D4-44AF-9F78-59D0144541B6}"/>
              </a:ext>
            </a:extLst>
          </p:cNvPr>
          <p:cNvSpPr>
            <a:spLocks noGrp="1"/>
          </p:cNvSpPr>
          <p:nvPr>
            <p:ph type="title"/>
          </p:nvPr>
        </p:nvSpPr>
        <p:spPr>
          <a:xfrm>
            <a:off x="841248" y="3849689"/>
            <a:ext cx="2111122" cy="2105025"/>
          </a:xfrm>
        </p:spPr>
        <p:txBody>
          <a:bodyPr>
            <a:normAutofit/>
          </a:bodyPr>
          <a:lstStyle/>
          <a:p>
            <a:r>
              <a:rPr lang="tr-TR" sz="2400" dirty="0"/>
              <a:t>JS CODE</a:t>
            </a:r>
          </a:p>
        </p:txBody>
      </p:sp>
      <p:sp>
        <p:nvSpPr>
          <p:cNvPr id="35" name="Rectangle 28">
            <a:extLst>
              <a:ext uri="{FF2B5EF4-FFF2-40B4-BE49-F238E27FC236}">
                <a16:creationId xmlns:a16="http://schemas.microsoft.com/office/drawing/2014/main" id="{A67483D0-BAEB-4927-88AD-76F5DA846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494" y="456572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0">
            <a:extLst>
              <a:ext uri="{FF2B5EF4-FFF2-40B4-BE49-F238E27FC236}">
                <a16:creationId xmlns:a16="http://schemas.microsoft.com/office/drawing/2014/main" id="{0DBB7B12-4298-4CFB-B539-44A91C930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8918" y="4897628"/>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ntent Placeholder 10">
            <a:extLst>
              <a:ext uri="{FF2B5EF4-FFF2-40B4-BE49-F238E27FC236}">
                <a16:creationId xmlns:a16="http://schemas.microsoft.com/office/drawing/2014/main" id="{85032B4B-C053-49EE-90D0-CBCD9610E218}"/>
              </a:ext>
            </a:extLst>
          </p:cNvPr>
          <p:cNvSpPr>
            <a:spLocks noGrp="1"/>
          </p:cNvSpPr>
          <p:nvPr>
            <p:ph idx="1"/>
          </p:nvPr>
        </p:nvSpPr>
        <p:spPr>
          <a:xfrm>
            <a:off x="3360563" y="3849688"/>
            <a:ext cx="3315810" cy="2105025"/>
          </a:xfrm>
        </p:spPr>
        <p:txBody>
          <a:bodyPr anchor="ctr">
            <a:normAutofit/>
          </a:bodyPr>
          <a:lstStyle/>
          <a:p>
            <a:r>
              <a:rPr lang="tr-TR" sz="1700" dirty="0"/>
              <a:t>LOGIN FORM VALIDATION</a:t>
            </a:r>
            <a:endParaRPr lang="en-US" sz="1700" dirty="0"/>
          </a:p>
        </p:txBody>
      </p:sp>
      <p:pic>
        <p:nvPicPr>
          <p:cNvPr id="5" name="İçerik Yer Tutucusu 4" descr="ekran görüntüsü içeren bir resim&#10;&#10;Açıklama otomatik olarak oluşturuldu">
            <a:extLst>
              <a:ext uri="{FF2B5EF4-FFF2-40B4-BE49-F238E27FC236}">
                <a16:creationId xmlns:a16="http://schemas.microsoft.com/office/drawing/2014/main" id="{90CF51B3-EECB-4E85-8D98-47BDFA21D21E}"/>
              </a:ext>
            </a:extLst>
          </p:cNvPr>
          <p:cNvPicPr>
            <a:picLocks noChangeAspect="1"/>
          </p:cNvPicPr>
          <p:nvPr/>
        </p:nvPicPr>
        <p:blipFill rotWithShape="1">
          <a:blip r:embed="rId3">
            <a:extLst>
              <a:ext uri="{28A0092B-C50C-407E-A947-70E740481C1C}">
                <a14:useLocalDpi xmlns:a14="http://schemas.microsoft.com/office/drawing/2010/main" val="0"/>
              </a:ext>
            </a:extLst>
          </a:blip>
          <a:srcRect r="43547" b="-1"/>
          <a:stretch/>
        </p:blipFill>
        <p:spPr>
          <a:xfrm>
            <a:off x="6867524" y="0"/>
            <a:ext cx="5324476" cy="6858000"/>
          </a:xfrm>
          <a:prstGeom prst="rect">
            <a:avLst/>
          </a:prstGeom>
        </p:spPr>
      </p:pic>
    </p:spTree>
    <p:extLst>
      <p:ext uri="{BB962C8B-B14F-4D97-AF65-F5344CB8AC3E}">
        <p14:creationId xmlns:p14="http://schemas.microsoft.com/office/powerpoint/2010/main" val="3401120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5997EA8-5EFC-40CD-A85F-C3C3BC5F9E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descr="iç mekan, bilgisayar, tablo, oturma içeren bir resim&#10;&#10;Açıklama otomatik olarak oluşturuldu">
            <a:extLst>
              <a:ext uri="{FF2B5EF4-FFF2-40B4-BE49-F238E27FC236}">
                <a16:creationId xmlns:a16="http://schemas.microsoft.com/office/drawing/2014/main" id="{628818D6-4A56-43B9-8CE4-EBE61478C17C}"/>
              </a:ext>
            </a:extLst>
          </p:cNvPr>
          <p:cNvPicPr>
            <a:picLocks noChangeAspect="1"/>
          </p:cNvPicPr>
          <p:nvPr/>
        </p:nvPicPr>
        <p:blipFill rotWithShape="1">
          <a:blip r:embed="rId2">
            <a:extLst>
              <a:ext uri="{28A0092B-C50C-407E-A947-70E740481C1C}">
                <a14:useLocalDpi xmlns:a14="http://schemas.microsoft.com/office/drawing/2010/main" val="0"/>
              </a:ext>
            </a:extLst>
          </a:blip>
          <a:srcRect r="4446" b="1"/>
          <a:stretch/>
        </p:blipFill>
        <p:spPr>
          <a:xfrm>
            <a:off x="20" y="10"/>
            <a:ext cx="12191979" cy="6857990"/>
          </a:xfrm>
          <a:prstGeom prst="rect">
            <a:avLst/>
          </a:prstGeom>
        </p:spPr>
      </p:pic>
      <p:sp>
        <p:nvSpPr>
          <p:cNvPr id="12" name="Rectangle 11">
            <a:extLst>
              <a:ext uri="{FF2B5EF4-FFF2-40B4-BE49-F238E27FC236}">
                <a16:creationId xmlns:a16="http://schemas.microsoft.com/office/drawing/2014/main" id="{1CF6A1EC-BD15-42D9-A339-A3970CF7C6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solidFill>
            <a:schemeClr val="bg1">
              <a:alpha val="95000"/>
            </a:schemeClr>
          </a:solidFill>
          <a:ln w="12700">
            <a:solidFill>
              <a:schemeClr val="tx2">
                <a:lumMod val="10000"/>
                <a:lumOff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A52500E6-D968-4CFB-B7B4-C963890D19DB}"/>
              </a:ext>
            </a:extLst>
          </p:cNvPr>
          <p:cNvSpPr>
            <a:spLocks noGrp="1"/>
          </p:cNvSpPr>
          <p:nvPr>
            <p:ph type="title"/>
          </p:nvPr>
        </p:nvSpPr>
        <p:spPr>
          <a:xfrm>
            <a:off x="1051560" y="4498848"/>
            <a:ext cx="3538728" cy="1536192"/>
          </a:xfrm>
        </p:spPr>
        <p:txBody>
          <a:bodyPr>
            <a:normAutofit/>
          </a:bodyPr>
          <a:lstStyle/>
          <a:p>
            <a:r>
              <a:rPr lang="tr-TR" sz="3200"/>
              <a:t>Information About Login Page</a:t>
            </a:r>
          </a:p>
        </p:txBody>
      </p:sp>
      <p:sp>
        <p:nvSpPr>
          <p:cNvPr id="14" name="Rectangle 13">
            <a:extLst>
              <a:ext uri="{FF2B5EF4-FFF2-40B4-BE49-F238E27FC236}">
                <a16:creationId xmlns:a16="http://schemas.microsoft.com/office/drawing/2014/main" id="{A720C27D-5C39-492B-BD68-C220C0F83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A4F3394A-A959-460A-ACF9-5FA682C76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8113" y="5258990"/>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BA4235D8-5CE8-4152-8139-C4412DE086E3}"/>
              </a:ext>
            </a:extLst>
          </p:cNvPr>
          <p:cNvSpPr>
            <a:spLocks noGrp="1"/>
          </p:cNvSpPr>
          <p:nvPr>
            <p:ph idx="1"/>
          </p:nvPr>
        </p:nvSpPr>
        <p:spPr>
          <a:xfrm>
            <a:off x="5349240" y="4498848"/>
            <a:ext cx="6007608" cy="1536192"/>
          </a:xfrm>
        </p:spPr>
        <p:txBody>
          <a:bodyPr anchor="ctr">
            <a:normAutofit/>
          </a:bodyPr>
          <a:lstStyle/>
          <a:p>
            <a:pPr>
              <a:lnSpc>
                <a:spcPct val="100000"/>
              </a:lnSpc>
            </a:pPr>
            <a:r>
              <a:rPr lang="tr-TR" sz="1800" dirty="0"/>
              <a:t>I </a:t>
            </a:r>
            <a:r>
              <a:rPr lang="tr-TR" sz="1800" dirty="0" err="1"/>
              <a:t>use</a:t>
            </a:r>
            <a:r>
              <a:rPr lang="tr-TR" sz="1800" dirty="0"/>
              <a:t> </a:t>
            </a:r>
            <a:r>
              <a:rPr lang="tr-TR" sz="1800" dirty="0" err="1"/>
              <a:t>Local</a:t>
            </a:r>
            <a:r>
              <a:rPr lang="tr-TR" sz="1800" dirty="0"/>
              <a:t> Storage </a:t>
            </a:r>
            <a:r>
              <a:rPr lang="tr-TR" sz="1800" dirty="0" err="1"/>
              <a:t>for</a:t>
            </a:r>
            <a:r>
              <a:rPr lang="tr-TR" sz="1800" dirty="0"/>
              <a:t> </a:t>
            </a:r>
            <a:r>
              <a:rPr lang="tr-TR" sz="1800" dirty="0" err="1"/>
              <a:t>storing</a:t>
            </a:r>
            <a:r>
              <a:rPr lang="tr-TR" sz="1800" dirty="0"/>
              <a:t> </a:t>
            </a:r>
            <a:r>
              <a:rPr lang="tr-TR" sz="1800" dirty="0" err="1"/>
              <a:t>information</a:t>
            </a:r>
            <a:r>
              <a:rPr lang="tr-TR" sz="1800" dirty="0"/>
              <a:t>.</a:t>
            </a:r>
            <a:r>
              <a:rPr lang="en-US" sz="1800" dirty="0"/>
              <a:t> </a:t>
            </a:r>
            <a:br>
              <a:rPr lang="en-US" sz="1800" dirty="0"/>
            </a:br>
            <a:r>
              <a:rPr lang="en-US" sz="1800" dirty="0"/>
              <a:t>I </a:t>
            </a:r>
            <a:r>
              <a:rPr lang="tr-TR" sz="1800" dirty="0"/>
              <a:t>am </a:t>
            </a:r>
            <a:r>
              <a:rPr lang="en-US" sz="1800" dirty="0"/>
              <a:t>put</a:t>
            </a:r>
            <a:r>
              <a:rPr lang="tr-TR" sz="1800" dirty="0" err="1"/>
              <a:t>ting</a:t>
            </a:r>
            <a:r>
              <a:rPr lang="en-US" sz="1800" dirty="0"/>
              <a:t> the information</a:t>
            </a:r>
            <a:r>
              <a:rPr lang="tr-TR" sz="1800" dirty="0"/>
              <a:t>s</a:t>
            </a:r>
            <a:r>
              <a:rPr lang="en-US" sz="1800" dirty="0"/>
              <a:t> in the </a:t>
            </a:r>
            <a:r>
              <a:rPr lang="tr-TR" sz="1800" dirty="0" err="1"/>
              <a:t>array</a:t>
            </a:r>
            <a:r>
              <a:rPr lang="en-US" sz="1800" dirty="0"/>
              <a:t> every time the system is turned on.</a:t>
            </a:r>
            <a:r>
              <a:rPr lang="tr-TR" sz="1800" dirty="0"/>
              <a:t> </a:t>
            </a:r>
            <a:r>
              <a:rPr lang="tr-TR" sz="1800" dirty="0" err="1"/>
              <a:t>And</a:t>
            </a:r>
            <a:r>
              <a:rPr lang="tr-TR" sz="1800" dirty="0"/>
              <a:t> I do </a:t>
            </a:r>
            <a:r>
              <a:rPr lang="tr-TR" sz="1800" dirty="0" err="1"/>
              <a:t>the</a:t>
            </a:r>
            <a:r>
              <a:rPr lang="tr-TR" sz="1800" dirty="0"/>
              <a:t> </a:t>
            </a:r>
            <a:r>
              <a:rPr lang="tr-TR" sz="1800" dirty="0" err="1"/>
              <a:t>validation</a:t>
            </a:r>
            <a:r>
              <a:rPr lang="tr-TR" sz="1800" dirty="0"/>
              <a:t> </a:t>
            </a:r>
            <a:r>
              <a:rPr lang="tr-TR" sz="1800" dirty="0" err="1"/>
              <a:t>with</a:t>
            </a:r>
            <a:r>
              <a:rPr lang="tr-TR" sz="1800" dirty="0"/>
              <a:t> </a:t>
            </a:r>
            <a:r>
              <a:rPr lang="tr-TR" sz="1800" dirty="0" err="1"/>
              <a:t>these</a:t>
            </a:r>
            <a:r>
              <a:rPr lang="tr-TR" sz="1800" dirty="0"/>
              <a:t> </a:t>
            </a:r>
            <a:r>
              <a:rPr lang="tr-TR" sz="1800" dirty="0" err="1"/>
              <a:t>arrays.That</a:t>
            </a:r>
            <a:r>
              <a:rPr lang="tr-TR" sz="1800" dirty="0"/>
              <a:t> </a:t>
            </a:r>
            <a:r>
              <a:rPr lang="tr-TR" sz="1800" dirty="0" err="1"/>
              <a:t>way</a:t>
            </a:r>
            <a:r>
              <a:rPr lang="tr-TR" sz="1800" dirty="0"/>
              <a:t> I </a:t>
            </a:r>
            <a:r>
              <a:rPr lang="tr-TR" sz="1800" dirty="0" err="1"/>
              <a:t>don’t</a:t>
            </a:r>
            <a:r>
              <a:rPr lang="tr-TR" sz="1800" dirty="0"/>
              <a:t> </a:t>
            </a:r>
            <a:r>
              <a:rPr lang="tr-TR" sz="1800" dirty="0" err="1"/>
              <a:t>lose</a:t>
            </a:r>
            <a:r>
              <a:rPr lang="tr-TR" sz="1800" dirty="0"/>
              <a:t> </a:t>
            </a:r>
            <a:r>
              <a:rPr lang="tr-TR" sz="1800" dirty="0" err="1"/>
              <a:t>the</a:t>
            </a:r>
            <a:r>
              <a:rPr lang="tr-TR" sz="1800" dirty="0"/>
              <a:t> </a:t>
            </a:r>
            <a:r>
              <a:rPr lang="tr-TR" sz="1800" dirty="0" err="1"/>
              <a:t>user</a:t>
            </a:r>
            <a:r>
              <a:rPr lang="tr-TR" sz="1800" dirty="0"/>
              <a:t> </a:t>
            </a:r>
            <a:r>
              <a:rPr lang="tr-TR" sz="1800" dirty="0" err="1"/>
              <a:t>information</a:t>
            </a:r>
            <a:r>
              <a:rPr lang="tr-TR" sz="1800" dirty="0"/>
              <a:t> </a:t>
            </a:r>
            <a:r>
              <a:rPr lang="tr-TR" sz="1800" dirty="0" err="1"/>
              <a:t>while</a:t>
            </a:r>
            <a:r>
              <a:rPr lang="tr-TR" sz="1800" dirty="0"/>
              <a:t> </a:t>
            </a:r>
            <a:r>
              <a:rPr lang="tr-TR" sz="1800" dirty="0" err="1"/>
              <a:t>the</a:t>
            </a:r>
            <a:r>
              <a:rPr lang="tr-TR" sz="1800" dirty="0"/>
              <a:t> </a:t>
            </a:r>
            <a:r>
              <a:rPr lang="tr-TR" sz="1800" dirty="0" err="1"/>
              <a:t>system</a:t>
            </a:r>
            <a:r>
              <a:rPr lang="tr-TR" sz="1800" dirty="0"/>
              <a:t> </a:t>
            </a:r>
            <a:r>
              <a:rPr lang="tr-TR" sz="1800" dirty="0" err="1"/>
              <a:t>turned</a:t>
            </a:r>
            <a:r>
              <a:rPr lang="tr-TR" sz="1800" dirty="0"/>
              <a:t> </a:t>
            </a:r>
            <a:r>
              <a:rPr lang="tr-TR" sz="1800" dirty="0" err="1"/>
              <a:t>off</a:t>
            </a:r>
            <a:r>
              <a:rPr lang="tr-TR" sz="1800" dirty="0"/>
              <a:t>.</a:t>
            </a:r>
          </a:p>
        </p:txBody>
      </p:sp>
    </p:spTree>
    <p:extLst>
      <p:ext uri="{BB962C8B-B14F-4D97-AF65-F5344CB8AC3E}">
        <p14:creationId xmlns:p14="http://schemas.microsoft.com/office/powerpoint/2010/main" val="58169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76927DB-3C02-41C6-9D04-FD30CB52DFC1}"/>
              </a:ext>
            </a:extLst>
          </p:cNvPr>
          <p:cNvSpPr>
            <a:spLocks noGrp="1"/>
          </p:cNvSpPr>
          <p:nvPr>
            <p:ph type="title"/>
          </p:nvPr>
        </p:nvSpPr>
        <p:spPr>
          <a:xfrm>
            <a:off x="1011936" y="0"/>
            <a:ext cx="10168128" cy="1179576"/>
          </a:xfrm>
        </p:spPr>
        <p:txBody>
          <a:bodyPr/>
          <a:lstStyle/>
          <a:p>
            <a:r>
              <a:rPr lang="tr-TR" dirty="0" err="1"/>
              <a:t>Local</a:t>
            </a:r>
            <a:r>
              <a:rPr lang="tr-TR" dirty="0"/>
              <a:t> Storage </a:t>
            </a:r>
            <a:r>
              <a:rPr lang="tr-TR" dirty="0" err="1"/>
              <a:t>Codes</a:t>
            </a:r>
            <a:endParaRPr lang="tr-TR" dirty="0"/>
          </a:p>
        </p:txBody>
      </p:sp>
      <p:pic>
        <p:nvPicPr>
          <p:cNvPr id="5" name="İçerik Yer Tutucusu 4" descr="ekran görüntüsü, telefon içeren bir resim&#10;&#10;Açıklama otomatik olarak oluşturuldu">
            <a:extLst>
              <a:ext uri="{FF2B5EF4-FFF2-40B4-BE49-F238E27FC236}">
                <a16:creationId xmlns:a16="http://schemas.microsoft.com/office/drawing/2014/main" id="{67B6AB67-626D-47CC-9CB1-94872D488E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179576"/>
            <a:ext cx="5571241" cy="5678424"/>
          </a:xfrm>
        </p:spPr>
      </p:pic>
      <p:pic>
        <p:nvPicPr>
          <p:cNvPr id="7" name="Resim 6">
            <a:extLst>
              <a:ext uri="{FF2B5EF4-FFF2-40B4-BE49-F238E27FC236}">
                <a16:creationId xmlns:a16="http://schemas.microsoft.com/office/drawing/2014/main" id="{EAAC3533-F530-4F75-AA2F-67F9F2F2F3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1241" y="1179576"/>
            <a:ext cx="6620759" cy="5678424"/>
          </a:xfrm>
          <a:prstGeom prst="rect">
            <a:avLst/>
          </a:prstGeom>
        </p:spPr>
      </p:pic>
    </p:spTree>
    <p:extLst>
      <p:ext uri="{BB962C8B-B14F-4D97-AF65-F5344CB8AC3E}">
        <p14:creationId xmlns:p14="http://schemas.microsoft.com/office/powerpoint/2010/main" val="2575997992"/>
      </p:ext>
    </p:extLst>
  </p:cSld>
  <p:clrMapOvr>
    <a:masterClrMapping/>
  </p:clrMapOvr>
</p:sld>
</file>

<file path=ppt/theme/theme1.xml><?xml version="1.0" encoding="utf-8"?>
<a:theme xmlns:a="http://schemas.openxmlformats.org/drawingml/2006/main" name="AccentBoxVTI">
  <a:themeElements>
    <a:clrScheme name="AnalogousFromDarkSeedLeftStep">
      <a:dk1>
        <a:srgbClr val="000000"/>
      </a:dk1>
      <a:lt1>
        <a:srgbClr val="FFFFFF"/>
      </a:lt1>
      <a:dk2>
        <a:srgbClr val="233E3A"/>
      </a:dk2>
      <a:lt2>
        <a:srgbClr val="E7E8E2"/>
      </a:lt2>
      <a:accent1>
        <a:srgbClr val="6E4BEB"/>
      </a:accent1>
      <a:accent2>
        <a:srgbClr val="3F5EDC"/>
      </a:accent2>
      <a:accent3>
        <a:srgbClr val="299DE7"/>
      </a:accent3>
      <a:accent4>
        <a:srgbClr val="14B6B2"/>
      </a:accent4>
      <a:accent5>
        <a:srgbClr val="21BC77"/>
      </a:accent5>
      <a:accent6>
        <a:srgbClr val="14BC2C"/>
      </a:accent6>
      <a:hlink>
        <a:srgbClr val="319378"/>
      </a:hlink>
      <a:folHlink>
        <a:srgbClr val="848484"/>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376</Words>
  <Application>Microsoft Office PowerPoint</Application>
  <PresentationFormat>Geniş ekran</PresentationFormat>
  <Paragraphs>38</Paragraphs>
  <Slides>26</Slides>
  <Notes>4</Notes>
  <HiddenSlides>0</HiddenSlides>
  <MMClips>1</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26</vt:i4>
      </vt:variant>
    </vt:vector>
  </HeadingPairs>
  <TitlesOfParts>
    <vt:vector size="30" baseType="lpstr">
      <vt:lpstr>Arial</vt:lpstr>
      <vt:lpstr>Avenir Next LT Pro</vt:lpstr>
      <vt:lpstr>Calibri</vt:lpstr>
      <vt:lpstr>AccentBoxVTI</vt:lpstr>
      <vt:lpstr>Olcay IŞIK B1705.090032</vt:lpstr>
      <vt:lpstr>Login Page Sign-In Part</vt:lpstr>
      <vt:lpstr>Login Page Sign-Up Part</vt:lpstr>
      <vt:lpstr>JS Code for Login Form</vt:lpstr>
      <vt:lpstr>Sign-In Validation Controls</vt:lpstr>
      <vt:lpstr>Sign-Up Validation Controls</vt:lpstr>
      <vt:lpstr>JS CODE</vt:lpstr>
      <vt:lpstr>Information About Login Page</vt:lpstr>
      <vt:lpstr>Local Storage Codes</vt:lpstr>
      <vt:lpstr>Library Main Page(There is a slider under navigation bar)</vt:lpstr>
      <vt:lpstr>PowerPoint Sunusu</vt:lpstr>
      <vt:lpstr>Left Side you can see all the books that inculed in library. In the Middle you can see current news about books. In the  Right Side you can see books and score that gives by Professional critics.(Top 10 Books Sorted by Their Score)</vt:lpstr>
      <vt:lpstr>You Can See Google Maps Location In The Middle</vt:lpstr>
      <vt:lpstr>JS CODE</vt:lpstr>
      <vt:lpstr>PowerPoint Sunusu</vt:lpstr>
      <vt:lpstr>Sort And Search Codes</vt:lpstr>
      <vt:lpstr>If you click the book, you can read the summary of the book that you choose.</vt:lpstr>
      <vt:lpstr>Creating Book List and Modal(Summary)</vt:lpstr>
      <vt:lpstr>If you click about us(in the navigation bar) system send you to the footer automatically.</vt:lpstr>
      <vt:lpstr>When you click the Donate Books.(In the navigation bar) You can see the Donate Book Page. You Can Donate Book In This Page.</vt:lpstr>
      <vt:lpstr>Donate Book Validation Controls</vt:lpstr>
      <vt:lpstr>If you refresh list you can see the books you added</vt:lpstr>
      <vt:lpstr>When you click the Make  Comment.(In the navigation bar) You can see the Comment Page.  You Can Make Comment In This Page and You Can Give Scores to Books You Want.</vt:lpstr>
      <vt:lpstr>COMMENT VALIDATION CONTROL</vt:lpstr>
      <vt:lpstr>COMMENT VALIDATION CONTROL</vt:lpstr>
      <vt:lpstr>NOTES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Olcay IŞIK B1705.090032</dc:title>
  <dc:creator>Olcay Işık</dc:creator>
  <cp:lastModifiedBy>Olcay Işık</cp:lastModifiedBy>
  <cp:revision>2</cp:revision>
  <dcterms:created xsi:type="dcterms:W3CDTF">2020-05-16T20:48:59Z</dcterms:created>
  <dcterms:modified xsi:type="dcterms:W3CDTF">2020-05-16T22:33:26Z</dcterms:modified>
</cp:coreProperties>
</file>